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7" r:id="rId11"/>
    <p:sldId id="265" r:id="rId12"/>
    <p:sldId id="266" r:id="rId13"/>
    <p:sldId id="268" r:id="rId14"/>
    <p:sldId id="270" r:id="rId15"/>
  </p:sldIdLst>
  <p:sldSz cx="18288000" cy="10287000"/>
  <p:notesSz cx="6858000" cy="9144000"/>
  <p:embeddedFontLst>
    <p:embeddedFont>
      <p:font typeface="Bobby Jones" panose="020B0604020202020204" charset="0"/>
      <p:regular r:id="rId16"/>
    </p:embeddedFont>
    <p:embeddedFont>
      <p:font typeface="Chewy" panose="020B0604020202020204" charset="0"/>
      <p:regular r:id="rId17"/>
    </p:embeddedFont>
    <p:embeddedFont>
      <p:font typeface="DM Sans Bold" panose="020B0604020202020204" charset="0"/>
      <p:regular r:id="rId18"/>
    </p:embeddedFont>
    <p:embeddedFont>
      <p:font typeface="Open Sans" panose="020B0606030504020204" pitchFamily="34" charset="0"/>
      <p:regular r:id="rId19"/>
      <p:bold r:id="rId20"/>
    </p:embeddedFont>
    <p:embeddedFont>
      <p:font typeface="Sniglet"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3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s/_rels/slide10.xml.rels><?xml version="1.0" encoding="UTF-8" standalone="yes"?>
<Relationships xmlns="http://schemas.openxmlformats.org/package/2006/relationships"><Relationship Id="rId13" Type="http://schemas.openxmlformats.org/officeDocument/2006/relationships/image" Target="../media/image125.svg"/><Relationship Id="rId18" Type="http://schemas.openxmlformats.org/officeDocument/2006/relationships/image" Target="../media/image126.png"/><Relationship Id="rId26" Type="http://schemas.openxmlformats.org/officeDocument/2006/relationships/image" Target="../media/image5.png"/><Relationship Id="rId21" Type="http://schemas.openxmlformats.org/officeDocument/2006/relationships/image" Target="../media/image129.svg"/><Relationship Id="rId34" Type="http://schemas.openxmlformats.org/officeDocument/2006/relationships/hyperlink" Target="https://www.bbc.co.uk/bitesize/articles/zyb72hv#zvt9wsg" TargetMode="External"/><Relationship Id="rId7" Type="http://schemas.openxmlformats.org/officeDocument/2006/relationships/image" Target="../media/image91.svg"/><Relationship Id="rId12" Type="http://schemas.openxmlformats.org/officeDocument/2006/relationships/image" Target="../media/image124.png"/><Relationship Id="rId17" Type="http://schemas.openxmlformats.org/officeDocument/2006/relationships/image" Target="../media/image33.svg"/><Relationship Id="rId25" Type="http://schemas.openxmlformats.org/officeDocument/2006/relationships/image" Target="../media/image133.svg"/><Relationship Id="rId33" Type="http://schemas.openxmlformats.org/officeDocument/2006/relationships/hyperlink" Target="https://www.pexels.com" TargetMode="External"/><Relationship Id="rId38" Type="http://schemas.openxmlformats.org/officeDocument/2006/relationships/hyperlink" Target="https://uploads.guim.co.uk/2020/05/15/News_Navigator_2020.pdf" TargetMode="External"/><Relationship Id="rId2" Type="http://schemas.openxmlformats.org/officeDocument/2006/relationships/image" Target="../media/image1.png"/><Relationship Id="rId16" Type="http://schemas.openxmlformats.org/officeDocument/2006/relationships/image" Target="../media/image32.png"/><Relationship Id="rId20" Type="http://schemas.openxmlformats.org/officeDocument/2006/relationships/image" Target="../media/image128.png"/><Relationship Id="rId29" Type="http://schemas.openxmlformats.org/officeDocument/2006/relationships/image" Target="../media/image135.sv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123.svg"/><Relationship Id="rId24" Type="http://schemas.openxmlformats.org/officeDocument/2006/relationships/image" Target="../media/image132.png"/><Relationship Id="rId32" Type="http://schemas.openxmlformats.org/officeDocument/2006/relationships/hyperlink" Target="https://mobygratis.com" TargetMode="External"/><Relationship Id="rId37" Type="http://schemas.openxmlformats.org/officeDocument/2006/relationships/image" Target="../media/image137.svg"/><Relationship Id="rId5" Type="http://schemas.openxmlformats.org/officeDocument/2006/relationships/image" Target="../media/image119.svg"/><Relationship Id="rId15" Type="http://schemas.openxmlformats.org/officeDocument/2006/relationships/image" Target="../media/image54.svg"/><Relationship Id="rId23" Type="http://schemas.openxmlformats.org/officeDocument/2006/relationships/image" Target="../media/image131.svg"/><Relationship Id="rId28" Type="http://schemas.openxmlformats.org/officeDocument/2006/relationships/image" Target="../media/image134.png"/><Relationship Id="rId36" Type="http://schemas.openxmlformats.org/officeDocument/2006/relationships/image" Target="../media/image136.png"/><Relationship Id="rId10" Type="http://schemas.openxmlformats.org/officeDocument/2006/relationships/image" Target="../media/image122.png"/><Relationship Id="rId19" Type="http://schemas.openxmlformats.org/officeDocument/2006/relationships/image" Target="../media/image127.svg"/><Relationship Id="rId31" Type="http://schemas.openxmlformats.org/officeDocument/2006/relationships/hyperlink" Target="https://www.educationworld.com/tools_templates/template_strybrd_8panels.doc" TargetMode="External"/><Relationship Id="rId4" Type="http://schemas.openxmlformats.org/officeDocument/2006/relationships/image" Target="../media/image118.png"/><Relationship Id="rId9" Type="http://schemas.openxmlformats.org/officeDocument/2006/relationships/image" Target="../media/image121.svg"/><Relationship Id="rId14" Type="http://schemas.openxmlformats.org/officeDocument/2006/relationships/image" Target="../media/image53.png"/><Relationship Id="rId22" Type="http://schemas.openxmlformats.org/officeDocument/2006/relationships/image" Target="../media/image130.png"/><Relationship Id="rId27" Type="http://schemas.openxmlformats.org/officeDocument/2006/relationships/image" Target="../media/image6.svg"/><Relationship Id="rId30" Type="http://schemas.openxmlformats.org/officeDocument/2006/relationships/image" Target="../media/image48.png"/><Relationship Id="rId35" Type="http://schemas.openxmlformats.org/officeDocument/2006/relationships/hyperlink" Target="https://www.bbc.co.uk/teach/young-reporter" TargetMode="External"/><Relationship Id="rId8" Type="http://schemas.openxmlformats.org/officeDocument/2006/relationships/image" Target="../media/image120.png"/><Relationship Id="rId3" Type="http://schemas.openxmlformats.org/officeDocument/2006/relationships/image" Target="../media/image2.svg"/></Relationships>
</file>

<file path=ppt/slides/_rels/slide11.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87.svg"/><Relationship Id="rId18" Type="http://schemas.openxmlformats.org/officeDocument/2006/relationships/image" Target="../media/image84.png"/><Relationship Id="rId26" Type="http://schemas.openxmlformats.org/officeDocument/2006/relationships/image" Target="../media/image118.png"/><Relationship Id="rId3" Type="http://schemas.openxmlformats.org/officeDocument/2006/relationships/image" Target="../media/image2.svg"/><Relationship Id="rId21" Type="http://schemas.openxmlformats.org/officeDocument/2006/relationships/image" Target="../media/image83.svg"/><Relationship Id="rId7" Type="http://schemas.openxmlformats.org/officeDocument/2006/relationships/image" Target="../media/image139.svg"/><Relationship Id="rId12" Type="http://schemas.openxmlformats.org/officeDocument/2006/relationships/image" Target="../media/image86.png"/><Relationship Id="rId17" Type="http://schemas.openxmlformats.org/officeDocument/2006/relationships/image" Target="../media/image29.svg"/><Relationship Id="rId25" Type="http://schemas.openxmlformats.org/officeDocument/2006/relationships/image" Target="../media/image131.svg"/><Relationship Id="rId2" Type="http://schemas.openxmlformats.org/officeDocument/2006/relationships/image" Target="../media/image1.png"/><Relationship Id="rId16" Type="http://schemas.openxmlformats.org/officeDocument/2006/relationships/image" Target="../media/image28.png"/><Relationship Id="rId20" Type="http://schemas.openxmlformats.org/officeDocument/2006/relationships/image" Target="../media/image82.png"/><Relationship Id="rId29"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38.png"/><Relationship Id="rId11" Type="http://schemas.openxmlformats.org/officeDocument/2006/relationships/image" Target="../media/image6.svg"/><Relationship Id="rId24" Type="http://schemas.openxmlformats.org/officeDocument/2006/relationships/image" Target="../media/image130.png"/><Relationship Id="rId5" Type="http://schemas.openxmlformats.org/officeDocument/2006/relationships/image" Target="../media/image137.svg"/><Relationship Id="rId15" Type="http://schemas.openxmlformats.org/officeDocument/2006/relationships/image" Target="../media/image4.svg"/><Relationship Id="rId23" Type="http://schemas.openxmlformats.org/officeDocument/2006/relationships/image" Target="../media/image16.svg"/><Relationship Id="rId28" Type="http://schemas.openxmlformats.org/officeDocument/2006/relationships/image" Target="../media/image48.png"/><Relationship Id="rId10" Type="http://schemas.openxmlformats.org/officeDocument/2006/relationships/image" Target="../media/image5.png"/><Relationship Id="rId19" Type="http://schemas.openxmlformats.org/officeDocument/2006/relationships/image" Target="../media/image85.svg"/><Relationship Id="rId4" Type="http://schemas.openxmlformats.org/officeDocument/2006/relationships/image" Target="../media/image136.png"/><Relationship Id="rId9" Type="http://schemas.openxmlformats.org/officeDocument/2006/relationships/image" Target="../media/image141.svg"/><Relationship Id="rId14" Type="http://schemas.openxmlformats.org/officeDocument/2006/relationships/image" Target="../media/image3.png"/><Relationship Id="rId22" Type="http://schemas.openxmlformats.org/officeDocument/2006/relationships/image" Target="../media/image15.png"/><Relationship Id="rId27" Type="http://schemas.openxmlformats.org/officeDocument/2006/relationships/image" Target="../media/image119.svg"/></Relationships>
</file>

<file path=ppt/slides/_rels/slide12.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svg"/><Relationship Id="rId18" Type="http://schemas.openxmlformats.org/officeDocument/2006/relationships/image" Target="../media/image156.png"/><Relationship Id="rId26" Type="http://schemas.openxmlformats.org/officeDocument/2006/relationships/image" Target="../media/image158.png"/><Relationship Id="rId3" Type="http://schemas.openxmlformats.org/officeDocument/2006/relationships/image" Target="../media/image2.svg"/><Relationship Id="rId21" Type="http://schemas.openxmlformats.org/officeDocument/2006/relationships/image" Target="../media/image4.svg"/><Relationship Id="rId7" Type="http://schemas.openxmlformats.org/officeDocument/2006/relationships/image" Target="../media/image145.svg"/><Relationship Id="rId12" Type="http://schemas.openxmlformats.org/officeDocument/2006/relationships/image" Target="../media/image150.png"/><Relationship Id="rId17" Type="http://schemas.openxmlformats.org/officeDocument/2006/relationships/image" Target="../media/image155.svg"/><Relationship Id="rId25" Type="http://schemas.openxmlformats.org/officeDocument/2006/relationships/image" Target="../media/image29.svg"/><Relationship Id="rId2" Type="http://schemas.openxmlformats.org/officeDocument/2006/relationships/image" Target="../media/image1.png"/><Relationship Id="rId16" Type="http://schemas.openxmlformats.org/officeDocument/2006/relationships/image" Target="../media/image154.png"/><Relationship Id="rId20"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4.png"/><Relationship Id="rId11" Type="http://schemas.openxmlformats.org/officeDocument/2006/relationships/image" Target="../media/image149.svg"/><Relationship Id="rId24" Type="http://schemas.openxmlformats.org/officeDocument/2006/relationships/image" Target="../media/image28.png"/><Relationship Id="rId5" Type="http://schemas.openxmlformats.org/officeDocument/2006/relationships/image" Target="../media/image143.svg"/><Relationship Id="rId15" Type="http://schemas.openxmlformats.org/officeDocument/2006/relationships/image" Target="../media/image153.svg"/><Relationship Id="rId23" Type="http://schemas.openxmlformats.org/officeDocument/2006/relationships/image" Target="../media/image6.svg"/><Relationship Id="rId28" Type="http://schemas.openxmlformats.org/officeDocument/2006/relationships/image" Target="../media/image48.png"/><Relationship Id="rId10" Type="http://schemas.openxmlformats.org/officeDocument/2006/relationships/image" Target="../media/image148.png"/><Relationship Id="rId19" Type="http://schemas.openxmlformats.org/officeDocument/2006/relationships/image" Target="../media/image157.svg"/><Relationship Id="rId4" Type="http://schemas.openxmlformats.org/officeDocument/2006/relationships/image" Target="../media/image142.png"/><Relationship Id="rId9" Type="http://schemas.openxmlformats.org/officeDocument/2006/relationships/image" Target="../media/image147.svg"/><Relationship Id="rId14" Type="http://schemas.openxmlformats.org/officeDocument/2006/relationships/image" Target="../media/image152.png"/><Relationship Id="rId22" Type="http://schemas.openxmlformats.org/officeDocument/2006/relationships/image" Target="../media/image5.png"/><Relationship Id="rId27" Type="http://schemas.openxmlformats.org/officeDocument/2006/relationships/image" Target="../media/image159.sv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5.svg"/><Relationship Id="rId18" Type="http://schemas.openxmlformats.org/officeDocument/2006/relationships/image" Target="../media/image130.png"/><Relationship Id="rId3" Type="http://schemas.openxmlformats.org/officeDocument/2006/relationships/image" Target="../media/image2.svg"/><Relationship Id="rId21" Type="http://schemas.openxmlformats.org/officeDocument/2006/relationships/image" Target="../media/image119.svg"/><Relationship Id="rId7" Type="http://schemas.openxmlformats.org/officeDocument/2006/relationships/image" Target="../media/image87.svg"/><Relationship Id="rId12" Type="http://schemas.openxmlformats.org/officeDocument/2006/relationships/image" Target="../media/image84.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29.svg"/><Relationship Id="rId24" Type="http://schemas.openxmlformats.org/officeDocument/2006/relationships/image" Target="../media/image48.png"/><Relationship Id="rId5" Type="http://schemas.openxmlformats.org/officeDocument/2006/relationships/image" Target="../media/image6.svg"/><Relationship Id="rId15" Type="http://schemas.openxmlformats.org/officeDocument/2006/relationships/image" Target="../media/image83.svg"/><Relationship Id="rId23" Type="http://schemas.openxmlformats.org/officeDocument/2006/relationships/image" Target="../media/image161.svg"/><Relationship Id="rId10" Type="http://schemas.openxmlformats.org/officeDocument/2006/relationships/image" Target="../media/image28.png"/><Relationship Id="rId19" Type="http://schemas.openxmlformats.org/officeDocument/2006/relationships/image" Target="../media/image131.svg"/><Relationship Id="rId4" Type="http://schemas.openxmlformats.org/officeDocument/2006/relationships/image" Target="../media/image5.png"/><Relationship Id="rId9" Type="http://schemas.openxmlformats.org/officeDocument/2006/relationships/image" Target="../media/image4.svg"/><Relationship Id="rId14" Type="http://schemas.openxmlformats.org/officeDocument/2006/relationships/image" Target="../media/image82.png"/><Relationship Id="rId22" Type="http://schemas.openxmlformats.org/officeDocument/2006/relationships/image" Target="../media/image160.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40.png"/><Relationship Id="rId26" Type="http://schemas.openxmlformats.org/officeDocument/2006/relationships/image" Target="../media/image46.png"/><Relationship Id="rId3" Type="http://schemas.openxmlformats.org/officeDocument/2006/relationships/image" Target="../media/image2.svg"/><Relationship Id="rId21" Type="http://schemas.openxmlformats.org/officeDocument/2006/relationships/image" Target="../media/image43.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5" Type="http://schemas.openxmlformats.org/officeDocument/2006/relationships/image" Target="../media/image45.svg"/><Relationship Id="rId2" Type="http://schemas.openxmlformats.org/officeDocument/2006/relationships/image" Target="../media/image1.pn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24" Type="http://schemas.openxmlformats.org/officeDocument/2006/relationships/image" Target="../media/image44.png"/><Relationship Id="rId5" Type="http://schemas.openxmlformats.org/officeDocument/2006/relationships/image" Target="../media/image12.svg"/><Relationship Id="rId15" Type="http://schemas.openxmlformats.org/officeDocument/2006/relationships/image" Target="../media/image37.svg"/><Relationship Id="rId23" Type="http://schemas.openxmlformats.org/officeDocument/2006/relationships/image" Target="../media/image20.svg"/><Relationship Id="rId28" Type="http://schemas.openxmlformats.org/officeDocument/2006/relationships/image" Target="../media/image48.png"/><Relationship Id="rId10" Type="http://schemas.openxmlformats.org/officeDocument/2006/relationships/image" Target="../media/image32.png"/><Relationship Id="rId19" Type="http://schemas.openxmlformats.org/officeDocument/2006/relationships/image" Target="../media/image41.svg"/><Relationship Id="rId4" Type="http://schemas.openxmlformats.org/officeDocument/2006/relationships/image" Target="../media/image11.png"/><Relationship Id="rId9" Type="http://schemas.openxmlformats.org/officeDocument/2006/relationships/image" Target="../media/image31.svg"/><Relationship Id="rId14" Type="http://schemas.openxmlformats.org/officeDocument/2006/relationships/image" Target="../media/image36.png"/><Relationship Id="rId22" Type="http://schemas.openxmlformats.org/officeDocument/2006/relationships/image" Target="../media/image19.png"/><Relationship Id="rId27" Type="http://schemas.openxmlformats.org/officeDocument/2006/relationships/image" Target="../media/image47.svg"/></Relationships>
</file>

<file path=ppt/slides/_rels/slide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4.svg"/><Relationship Id="rId18" Type="http://schemas.openxmlformats.org/officeDocument/2006/relationships/image" Target="../media/image55.png"/><Relationship Id="rId26" Type="http://schemas.openxmlformats.org/officeDocument/2006/relationships/image" Target="../media/image61.png"/><Relationship Id="rId3" Type="http://schemas.openxmlformats.org/officeDocument/2006/relationships/image" Target="../media/image2.svg"/><Relationship Id="rId21" Type="http://schemas.openxmlformats.org/officeDocument/2006/relationships/image" Target="../media/image4.svg"/><Relationship Id="rId7" Type="http://schemas.openxmlformats.org/officeDocument/2006/relationships/image" Target="../media/image52.svg"/><Relationship Id="rId12" Type="http://schemas.openxmlformats.org/officeDocument/2006/relationships/image" Target="../media/image13.png"/><Relationship Id="rId17" Type="http://schemas.openxmlformats.org/officeDocument/2006/relationships/image" Target="../media/image43.svg"/><Relationship Id="rId25" Type="http://schemas.openxmlformats.org/officeDocument/2006/relationships/image" Target="../media/image60.svg"/><Relationship Id="rId2" Type="http://schemas.openxmlformats.org/officeDocument/2006/relationships/image" Target="../media/image1.png"/><Relationship Id="rId16" Type="http://schemas.openxmlformats.org/officeDocument/2006/relationships/image" Target="../media/image42.png"/><Relationship Id="rId20"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6.svg"/><Relationship Id="rId24" Type="http://schemas.openxmlformats.org/officeDocument/2006/relationships/image" Target="../media/image59.png"/><Relationship Id="rId5" Type="http://schemas.openxmlformats.org/officeDocument/2006/relationships/image" Target="../media/image50.svg"/><Relationship Id="rId15" Type="http://schemas.openxmlformats.org/officeDocument/2006/relationships/image" Target="../media/image16.svg"/><Relationship Id="rId23" Type="http://schemas.openxmlformats.org/officeDocument/2006/relationships/image" Target="../media/image58.svg"/><Relationship Id="rId28" Type="http://schemas.openxmlformats.org/officeDocument/2006/relationships/image" Target="../media/image48.png"/><Relationship Id="rId10" Type="http://schemas.openxmlformats.org/officeDocument/2006/relationships/image" Target="../media/image5.png"/><Relationship Id="rId19" Type="http://schemas.openxmlformats.org/officeDocument/2006/relationships/image" Target="../media/image56.svg"/><Relationship Id="rId4" Type="http://schemas.openxmlformats.org/officeDocument/2006/relationships/image" Target="../media/image49.png"/><Relationship Id="rId9" Type="http://schemas.openxmlformats.org/officeDocument/2006/relationships/image" Target="../media/image54.svg"/><Relationship Id="rId14" Type="http://schemas.openxmlformats.org/officeDocument/2006/relationships/image" Target="../media/image15.png"/><Relationship Id="rId22" Type="http://schemas.openxmlformats.org/officeDocument/2006/relationships/image" Target="../media/image57.png"/><Relationship Id="rId27" Type="http://schemas.openxmlformats.org/officeDocument/2006/relationships/image" Target="../media/image62.svg"/></Relationships>
</file>

<file path=ppt/slides/_rels/slide4.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3.png"/><Relationship Id="rId18" Type="http://schemas.openxmlformats.org/officeDocument/2006/relationships/image" Target="../media/image29.svg"/><Relationship Id="rId3" Type="http://schemas.openxmlformats.org/officeDocument/2006/relationships/image" Target="../media/image2.svg"/><Relationship Id="rId21" Type="http://schemas.openxmlformats.org/officeDocument/2006/relationships/image" Target="../media/image42.png"/><Relationship Id="rId7" Type="http://schemas.openxmlformats.org/officeDocument/2006/relationships/image" Target="../media/image66.png"/><Relationship Id="rId12" Type="http://schemas.openxmlformats.org/officeDocument/2006/relationships/image" Target="../media/image6.svg"/><Relationship Id="rId17" Type="http://schemas.openxmlformats.org/officeDocument/2006/relationships/image" Target="../media/image28.png"/><Relationship Id="rId25" Type="http://schemas.openxmlformats.org/officeDocument/2006/relationships/hyperlink" Target="https://groundswelluk.org/GroundsWellBlog/Foodinsecurityblog.html" TargetMode="External"/><Relationship Id="rId2" Type="http://schemas.openxmlformats.org/officeDocument/2006/relationships/image" Target="../media/image1.png"/><Relationship Id="rId16" Type="http://schemas.openxmlformats.org/officeDocument/2006/relationships/image" Target="../media/image45.svg"/><Relationship Id="rId20"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5.png"/><Relationship Id="rId24" Type="http://schemas.openxmlformats.org/officeDocument/2006/relationships/hyperlink" Target="https://groundswelluk.org/GroundsWellBlog/WhyeveryoneshouldcareaboutBlueSpacesTheimportanceofurbanwaterways.html" TargetMode="External"/><Relationship Id="rId5" Type="http://schemas.openxmlformats.org/officeDocument/2006/relationships/image" Target="../media/image64.svg"/><Relationship Id="rId15" Type="http://schemas.openxmlformats.org/officeDocument/2006/relationships/image" Target="../media/image44.png"/><Relationship Id="rId23" Type="http://schemas.openxmlformats.org/officeDocument/2006/relationships/image" Target="../media/image48.png"/><Relationship Id="rId10" Type="http://schemas.openxmlformats.org/officeDocument/2006/relationships/image" Target="../media/image69.svg"/><Relationship Id="rId19" Type="http://schemas.openxmlformats.org/officeDocument/2006/relationships/image" Target="../media/image15.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4.svg"/><Relationship Id="rId22" Type="http://schemas.openxmlformats.org/officeDocument/2006/relationships/image" Target="../media/image43.sv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6.svg"/><Relationship Id="rId18" Type="http://schemas.openxmlformats.org/officeDocument/2006/relationships/image" Target="../media/image76.png"/><Relationship Id="rId3" Type="http://schemas.openxmlformats.org/officeDocument/2006/relationships/image" Target="../media/image2.svg"/><Relationship Id="rId21" Type="http://schemas.openxmlformats.org/officeDocument/2006/relationships/image" Target="../media/image29.svg"/><Relationship Id="rId7" Type="http://schemas.openxmlformats.org/officeDocument/2006/relationships/image" Target="../media/image73.svg"/><Relationship Id="rId12" Type="http://schemas.openxmlformats.org/officeDocument/2006/relationships/image" Target="../media/image5.png"/><Relationship Id="rId17" Type="http://schemas.openxmlformats.org/officeDocument/2006/relationships/image" Target="../media/image33.svg"/><Relationship Id="rId2" Type="http://schemas.openxmlformats.org/officeDocument/2006/relationships/image" Target="../media/image1.png"/><Relationship Id="rId16" Type="http://schemas.openxmlformats.org/officeDocument/2006/relationships/image" Target="../media/image32.pn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5.svg"/><Relationship Id="rId5" Type="http://schemas.openxmlformats.org/officeDocument/2006/relationships/image" Target="../media/image71.svg"/><Relationship Id="rId15" Type="http://schemas.openxmlformats.org/officeDocument/2006/relationships/image" Target="../media/image4.svg"/><Relationship Id="rId10" Type="http://schemas.openxmlformats.org/officeDocument/2006/relationships/image" Target="../media/image74.png"/><Relationship Id="rId19" Type="http://schemas.openxmlformats.org/officeDocument/2006/relationships/image" Target="../media/image77.svg"/><Relationship Id="rId4" Type="http://schemas.openxmlformats.org/officeDocument/2006/relationships/image" Target="../media/image70.png"/><Relationship Id="rId9" Type="http://schemas.openxmlformats.org/officeDocument/2006/relationships/image" Target="../media/image20.svg"/><Relationship Id="rId14" Type="http://schemas.openxmlformats.org/officeDocument/2006/relationships/image" Target="../media/image3.png"/><Relationship Id="rId22" Type="http://schemas.openxmlformats.org/officeDocument/2006/relationships/image" Target="../media/image48.png"/></Relationships>
</file>

<file path=ppt/slides/_rels/slide6.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3.svg"/><Relationship Id="rId18" Type="http://schemas.openxmlformats.org/officeDocument/2006/relationships/image" Target="../media/image21.png"/><Relationship Id="rId26"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4.svg"/><Relationship Id="rId7" Type="http://schemas.openxmlformats.org/officeDocument/2006/relationships/image" Target="../media/image79.svg"/><Relationship Id="rId12" Type="http://schemas.openxmlformats.org/officeDocument/2006/relationships/image" Target="../media/image82.png"/><Relationship Id="rId17" Type="http://schemas.openxmlformats.org/officeDocument/2006/relationships/image" Target="../media/image85.svg"/><Relationship Id="rId25" Type="http://schemas.openxmlformats.org/officeDocument/2006/relationships/image" Target="../media/image12.svg"/><Relationship Id="rId2" Type="http://schemas.openxmlformats.org/officeDocument/2006/relationships/image" Target="../media/image1.png"/><Relationship Id="rId16" Type="http://schemas.openxmlformats.org/officeDocument/2006/relationships/image" Target="../media/image84.png"/><Relationship Id="rId20" Type="http://schemas.openxmlformats.org/officeDocument/2006/relationships/image" Target="../media/image3.png"/><Relationship Id="rId29" Type="http://schemas.openxmlformats.org/officeDocument/2006/relationships/image" Target="../media/image62.sv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20.svg"/><Relationship Id="rId24" Type="http://schemas.openxmlformats.org/officeDocument/2006/relationships/image" Target="../media/image11.png"/><Relationship Id="rId5" Type="http://schemas.openxmlformats.org/officeDocument/2006/relationships/image" Target="../media/image73.svg"/><Relationship Id="rId15" Type="http://schemas.openxmlformats.org/officeDocument/2006/relationships/image" Target="../media/image16.svg"/><Relationship Id="rId23" Type="http://schemas.openxmlformats.org/officeDocument/2006/relationships/image" Target="../media/image87.svg"/><Relationship Id="rId28" Type="http://schemas.openxmlformats.org/officeDocument/2006/relationships/image" Target="../media/image61.png"/><Relationship Id="rId10" Type="http://schemas.openxmlformats.org/officeDocument/2006/relationships/image" Target="../media/image19.png"/><Relationship Id="rId19" Type="http://schemas.openxmlformats.org/officeDocument/2006/relationships/image" Target="../media/image22.svg"/><Relationship Id="rId4" Type="http://schemas.openxmlformats.org/officeDocument/2006/relationships/image" Target="../media/image72.png"/><Relationship Id="rId9" Type="http://schemas.openxmlformats.org/officeDocument/2006/relationships/image" Target="../media/image81.svg"/><Relationship Id="rId14" Type="http://schemas.openxmlformats.org/officeDocument/2006/relationships/image" Target="../media/image15.png"/><Relationship Id="rId22" Type="http://schemas.openxmlformats.org/officeDocument/2006/relationships/image" Target="../media/image86.png"/><Relationship Id="rId27" Type="http://schemas.openxmlformats.org/officeDocument/2006/relationships/image" Target="../media/image18.svg"/><Relationship Id="rId30"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83.svg"/><Relationship Id="rId18" Type="http://schemas.openxmlformats.org/officeDocument/2006/relationships/image" Target="../media/image44.png"/><Relationship Id="rId26" Type="http://schemas.openxmlformats.org/officeDocument/2006/relationships/image" Target="../media/image98.png"/><Relationship Id="rId3" Type="http://schemas.openxmlformats.org/officeDocument/2006/relationships/image" Target="../media/image2.svg"/><Relationship Id="rId21" Type="http://schemas.openxmlformats.org/officeDocument/2006/relationships/image" Target="../media/image4.svg"/><Relationship Id="rId7" Type="http://schemas.openxmlformats.org/officeDocument/2006/relationships/image" Target="../media/image91.svg"/><Relationship Id="rId12" Type="http://schemas.openxmlformats.org/officeDocument/2006/relationships/image" Target="../media/image82.png"/><Relationship Id="rId17" Type="http://schemas.openxmlformats.org/officeDocument/2006/relationships/image" Target="../media/image33.svg"/><Relationship Id="rId25" Type="http://schemas.openxmlformats.org/officeDocument/2006/relationships/image" Target="../media/image97.svg"/><Relationship Id="rId2" Type="http://schemas.openxmlformats.org/officeDocument/2006/relationships/image" Target="../media/image1.png"/><Relationship Id="rId16" Type="http://schemas.openxmlformats.org/officeDocument/2006/relationships/image" Target="../media/image32.png"/><Relationship Id="rId20" Type="http://schemas.openxmlformats.org/officeDocument/2006/relationships/image" Target="../media/image3.png"/><Relationship Id="rId29" Type="http://schemas.openxmlformats.org/officeDocument/2006/relationships/image" Target="../media/image101.sv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5.svg"/><Relationship Id="rId24" Type="http://schemas.openxmlformats.org/officeDocument/2006/relationships/image" Target="../media/image96.png"/><Relationship Id="rId32" Type="http://schemas.openxmlformats.org/officeDocument/2006/relationships/image" Target="../media/image48.png"/><Relationship Id="rId5" Type="http://schemas.openxmlformats.org/officeDocument/2006/relationships/image" Target="../media/image89.svg"/><Relationship Id="rId15" Type="http://schemas.openxmlformats.org/officeDocument/2006/relationships/image" Target="../media/image16.svg"/><Relationship Id="rId23" Type="http://schemas.openxmlformats.org/officeDocument/2006/relationships/image" Target="../media/image85.svg"/><Relationship Id="rId28" Type="http://schemas.openxmlformats.org/officeDocument/2006/relationships/image" Target="../media/image100.png"/><Relationship Id="rId10" Type="http://schemas.openxmlformats.org/officeDocument/2006/relationships/image" Target="../media/image94.png"/><Relationship Id="rId19" Type="http://schemas.openxmlformats.org/officeDocument/2006/relationships/image" Target="../media/image45.svg"/><Relationship Id="rId31" Type="http://schemas.openxmlformats.org/officeDocument/2006/relationships/image" Target="../media/image6.svg"/><Relationship Id="rId4" Type="http://schemas.openxmlformats.org/officeDocument/2006/relationships/image" Target="../media/image88.png"/><Relationship Id="rId9" Type="http://schemas.openxmlformats.org/officeDocument/2006/relationships/image" Target="../media/image93.svg"/><Relationship Id="rId14" Type="http://schemas.openxmlformats.org/officeDocument/2006/relationships/image" Target="../media/image15.png"/><Relationship Id="rId22" Type="http://schemas.openxmlformats.org/officeDocument/2006/relationships/image" Target="../media/image84.png"/><Relationship Id="rId27" Type="http://schemas.openxmlformats.org/officeDocument/2006/relationships/image" Target="../media/image99.svg"/><Relationship Id="rId30"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33.svg"/><Relationship Id="rId18" Type="http://schemas.openxmlformats.org/officeDocument/2006/relationships/image" Target="../media/image84.png"/><Relationship Id="rId26" Type="http://schemas.openxmlformats.org/officeDocument/2006/relationships/image" Target="../media/image5.png"/><Relationship Id="rId3" Type="http://schemas.openxmlformats.org/officeDocument/2006/relationships/image" Target="../media/image2.svg"/><Relationship Id="rId21" Type="http://schemas.openxmlformats.org/officeDocument/2006/relationships/image" Target="../media/image97.svg"/><Relationship Id="rId7" Type="http://schemas.openxmlformats.org/officeDocument/2006/relationships/image" Target="../media/image91.svg"/><Relationship Id="rId12" Type="http://schemas.openxmlformats.org/officeDocument/2006/relationships/image" Target="../media/image32.png"/><Relationship Id="rId17" Type="http://schemas.openxmlformats.org/officeDocument/2006/relationships/image" Target="../media/image4.svg"/><Relationship Id="rId25" Type="http://schemas.openxmlformats.org/officeDocument/2006/relationships/image" Target="../media/image101.svg"/><Relationship Id="rId2" Type="http://schemas.openxmlformats.org/officeDocument/2006/relationships/image" Target="../media/image1.png"/><Relationship Id="rId16" Type="http://schemas.openxmlformats.org/officeDocument/2006/relationships/image" Target="../media/image3.png"/><Relationship Id="rId20"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16.svg"/><Relationship Id="rId24" Type="http://schemas.openxmlformats.org/officeDocument/2006/relationships/image" Target="../media/image100.png"/><Relationship Id="rId5" Type="http://schemas.openxmlformats.org/officeDocument/2006/relationships/image" Target="../media/image89.svg"/><Relationship Id="rId15" Type="http://schemas.openxmlformats.org/officeDocument/2006/relationships/image" Target="../media/image45.svg"/><Relationship Id="rId23" Type="http://schemas.openxmlformats.org/officeDocument/2006/relationships/image" Target="../media/image99.svg"/><Relationship Id="rId28" Type="http://schemas.openxmlformats.org/officeDocument/2006/relationships/image" Target="../media/image48.png"/><Relationship Id="rId10" Type="http://schemas.openxmlformats.org/officeDocument/2006/relationships/image" Target="../media/image15.png"/><Relationship Id="rId19" Type="http://schemas.openxmlformats.org/officeDocument/2006/relationships/image" Target="../media/image85.svg"/><Relationship Id="rId4" Type="http://schemas.openxmlformats.org/officeDocument/2006/relationships/image" Target="../media/image88.png"/><Relationship Id="rId9" Type="http://schemas.openxmlformats.org/officeDocument/2006/relationships/image" Target="../media/image83.svg"/><Relationship Id="rId14" Type="http://schemas.openxmlformats.org/officeDocument/2006/relationships/image" Target="../media/image44.png"/><Relationship Id="rId22" Type="http://schemas.openxmlformats.org/officeDocument/2006/relationships/image" Target="../media/image98.png"/><Relationship Id="rId27" Type="http://schemas.openxmlformats.org/officeDocument/2006/relationships/image" Target="../media/image6.svg"/></Relationships>
</file>

<file path=ppt/slides/_rels/slide9.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69.svg"/><Relationship Id="rId18" Type="http://schemas.openxmlformats.org/officeDocument/2006/relationships/image" Target="../media/image112.png"/><Relationship Id="rId26" Type="http://schemas.openxmlformats.org/officeDocument/2006/relationships/image" Target="../media/image116.png"/><Relationship Id="rId3" Type="http://schemas.openxmlformats.org/officeDocument/2006/relationships/image" Target="../media/image2.svg"/><Relationship Id="rId21" Type="http://schemas.openxmlformats.org/officeDocument/2006/relationships/image" Target="../media/image115.svg"/><Relationship Id="rId7" Type="http://schemas.openxmlformats.org/officeDocument/2006/relationships/image" Target="../media/image105.svg"/><Relationship Id="rId12" Type="http://schemas.openxmlformats.org/officeDocument/2006/relationships/image" Target="../media/image68.png"/><Relationship Id="rId17" Type="http://schemas.openxmlformats.org/officeDocument/2006/relationships/image" Target="../media/image111.svg"/><Relationship Id="rId25" Type="http://schemas.openxmlformats.org/officeDocument/2006/relationships/image" Target="../media/image12.svg"/><Relationship Id="rId2" Type="http://schemas.openxmlformats.org/officeDocument/2006/relationships/image" Target="../media/image1.png"/><Relationship Id="rId16" Type="http://schemas.openxmlformats.org/officeDocument/2006/relationships/image" Target="../media/image110.png"/><Relationship Id="rId20"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77.svg"/><Relationship Id="rId24" Type="http://schemas.openxmlformats.org/officeDocument/2006/relationships/image" Target="../media/image11.png"/><Relationship Id="rId5" Type="http://schemas.openxmlformats.org/officeDocument/2006/relationships/image" Target="../media/image103.svg"/><Relationship Id="rId15" Type="http://schemas.openxmlformats.org/officeDocument/2006/relationships/image" Target="../media/image109.svg"/><Relationship Id="rId23" Type="http://schemas.openxmlformats.org/officeDocument/2006/relationships/image" Target="../media/image33.svg"/><Relationship Id="rId28" Type="http://schemas.openxmlformats.org/officeDocument/2006/relationships/image" Target="../media/image48.png"/><Relationship Id="rId10" Type="http://schemas.openxmlformats.org/officeDocument/2006/relationships/image" Target="../media/image76.png"/><Relationship Id="rId19" Type="http://schemas.openxmlformats.org/officeDocument/2006/relationships/image" Target="../media/image113.svg"/><Relationship Id="rId4" Type="http://schemas.openxmlformats.org/officeDocument/2006/relationships/image" Target="../media/image102.png"/><Relationship Id="rId9" Type="http://schemas.openxmlformats.org/officeDocument/2006/relationships/image" Target="../media/image107.svg"/><Relationship Id="rId14" Type="http://schemas.openxmlformats.org/officeDocument/2006/relationships/image" Target="../media/image108.png"/><Relationship Id="rId22" Type="http://schemas.openxmlformats.org/officeDocument/2006/relationships/image" Target="../media/image32.png"/><Relationship Id="rId27" Type="http://schemas.openxmlformats.org/officeDocument/2006/relationships/image" Target="../media/image11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7DD"/>
        </a:solidFill>
        <a:effectLst/>
      </p:bgPr>
    </p:bg>
    <p:spTree>
      <p:nvGrpSpPr>
        <p:cNvPr id="1" name=""/>
        <p:cNvGrpSpPr/>
        <p:nvPr/>
      </p:nvGrpSpPr>
      <p:grpSpPr>
        <a:xfrm>
          <a:off x="0" y="0"/>
          <a:ext cx="0" cy="0"/>
          <a:chOff x="0" y="0"/>
          <a:chExt cx="0" cy="0"/>
        </a:xfrm>
      </p:grpSpPr>
      <p:sp>
        <p:nvSpPr>
          <p:cNvPr id="2" name="Freeform 2"/>
          <p:cNvSpPr/>
          <p:nvPr/>
        </p:nvSpPr>
        <p:spPr>
          <a:xfrm>
            <a:off x="-309752" y="-4721898"/>
            <a:ext cx="19237489" cy="19237489"/>
          </a:xfrm>
          <a:custGeom>
            <a:avLst/>
            <a:gdLst/>
            <a:ahLst/>
            <a:cxnLst/>
            <a:rect l="l" t="t" r="r" b="b"/>
            <a:pathLst>
              <a:path w="19237489" h="19237489">
                <a:moveTo>
                  <a:pt x="0" y="0"/>
                </a:moveTo>
                <a:lnTo>
                  <a:pt x="19237489" y="0"/>
                </a:lnTo>
                <a:lnTo>
                  <a:pt x="19237489"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0063613" y="1038656"/>
            <a:ext cx="791746" cy="729846"/>
          </a:xfrm>
          <a:custGeom>
            <a:avLst/>
            <a:gdLst/>
            <a:ahLst/>
            <a:cxnLst/>
            <a:rect l="l" t="t" r="r" b="b"/>
            <a:pathLst>
              <a:path w="791746" h="729846">
                <a:moveTo>
                  <a:pt x="0" y="0"/>
                </a:moveTo>
                <a:lnTo>
                  <a:pt x="791746" y="0"/>
                </a:lnTo>
                <a:lnTo>
                  <a:pt x="791746" y="729846"/>
                </a:lnTo>
                <a:lnTo>
                  <a:pt x="0" y="729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1816034">
            <a:off x="1701682" y="4142228"/>
            <a:ext cx="901230" cy="830770"/>
          </a:xfrm>
          <a:custGeom>
            <a:avLst/>
            <a:gdLst/>
            <a:ahLst/>
            <a:cxnLst/>
            <a:rect l="l" t="t" r="r" b="b"/>
            <a:pathLst>
              <a:path w="901230" h="830770">
                <a:moveTo>
                  <a:pt x="0" y="0"/>
                </a:moveTo>
                <a:lnTo>
                  <a:pt x="901230" y="0"/>
                </a:lnTo>
                <a:lnTo>
                  <a:pt x="901230" y="830770"/>
                </a:lnTo>
                <a:lnTo>
                  <a:pt x="0" y="830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9725489" y="2149112"/>
            <a:ext cx="7533811" cy="7575130"/>
          </a:xfrm>
          <a:custGeom>
            <a:avLst/>
            <a:gdLst/>
            <a:ahLst/>
            <a:cxnLst/>
            <a:rect l="l" t="t" r="r" b="b"/>
            <a:pathLst>
              <a:path w="7533811" h="7575130">
                <a:moveTo>
                  <a:pt x="0" y="0"/>
                </a:moveTo>
                <a:lnTo>
                  <a:pt x="7533811" y="0"/>
                </a:lnTo>
                <a:lnTo>
                  <a:pt x="7533811" y="7575130"/>
                </a:lnTo>
                <a:lnTo>
                  <a:pt x="0" y="75751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6" name="Group 6"/>
          <p:cNvGrpSpPr/>
          <p:nvPr/>
        </p:nvGrpSpPr>
        <p:grpSpPr>
          <a:xfrm>
            <a:off x="3799949" y="6632419"/>
            <a:ext cx="7332132" cy="657082"/>
            <a:chOff x="0" y="0"/>
            <a:chExt cx="1985465" cy="177931"/>
          </a:xfrm>
        </p:grpSpPr>
        <p:sp>
          <p:nvSpPr>
            <p:cNvPr id="7" name="Freeform 7"/>
            <p:cNvSpPr/>
            <p:nvPr/>
          </p:nvSpPr>
          <p:spPr>
            <a:xfrm>
              <a:off x="0" y="0"/>
              <a:ext cx="1985465" cy="177931"/>
            </a:xfrm>
            <a:custGeom>
              <a:avLst/>
              <a:gdLst/>
              <a:ahLst/>
              <a:cxnLst/>
              <a:rect l="l" t="t" r="r" b="b"/>
              <a:pathLst>
                <a:path w="1985465" h="177931">
                  <a:moveTo>
                    <a:pt x="53850" y="0"/>
                  </a:moveTo>
                  <a:lnTo>
                    <a:pt x="1931614" y="0"/>
                  </a:lnTo>
                  <a:cubicBezTo>
                    <a:pt x="1945896" y="0"/>
                    <a:pt x="1959593" y="5674"/>
                    <a:pt x="1969692" y="15772"/>
                  </a:cubicBezTo>
                  <a:cubicBezTo>
                    <a:pt x="1979791" y="25871"/>
                    <a:pt x="1985465" y="39568"/>
                    <a:pt x="1985465" y="53850"/>
                  </a:cubicBezTo>
                  <a:lnTo>
                    <a:pt x="1985465" y="124081"/>
                  </a:lnTo>
                  <a:cubicBezTo>
                    <a:pt x="1985465" y="138363"/>
                    <a:pt x="1979791" y="152060"/>
                    <a:pt x="1969692" y="162158"/>
                  </a:cubicBezTo>
                  <a:cubicBezTo>
                    <a:pt x="1959593" y="172257"/>
                    <a:pt x="1945896" y="177931"/>
                    <a:pt x="1931614" y="177931"/>
                  </a:cubicBezTo>
                  <a:lnTo>
                    <a:pt x="53850" y="177931"/>
                  </a:lnTo>
                  <a:cubicBezTo>
                    <a:pt x="39568" y="177931"/>
                    <a:pt x="25871" y="172257"/>
                    <a:pt x="15772" y="162158"/>
                  </a:cubicBezTo>
                  <a:cubicBezTo>
                    <a:pt x="5674" y="152060"/>
                    <a:pt x="0" y="138363"/>
                    <a:pt x="0" y="124081"/>
                  </a:cubicBezTo>
                  <a:lnTo>
                    <a:pt x="0" y="53850"/>
                  </a:lnTo>
                  <a:cubicBezTo>
                    <a:pt x="0" y="39568"/>
                    <a:pt x="5674" y="25871"/>
                    <a:pt x="15772" y="15772"/>
                  </a:cubicBezTo>
                  <a:cubicBezTo>
                    <a:pt x="25871" y="5674"/>
                    <a:pt x="39568" y="0"/>
                    <a:pt x="53850" y="0"/>
                  </a:cubicBezTo>
                  <a:close/>
                </a:path>
              </a:pathLst>
            </a:custGeom>
            <a:solidFill>
              <a:srgbClr val="44A26C"/>
            </a:solidFill>
          </p:spPr>
          <p:txBody>
            <a:bodyPr/>
            <a:lstStyle/>
            <a:p>
              <a:endParaRPr lang="en-GB"/>
            </a:p>
          </p:txBody>
        </p:sp>
        <p:sp>
          <p:nvSpPr>
            <p:cNvPr id="8" name="TextBox 8"/>
            <p:cNvSpPr txBox="1"/>
            <p:nvPr/>
          </p:nvSpPr>
          <p:spPr>
            <a:xfrm>
              <a:off x="0" y="-38100"/>
              <a:ext cx="1985465" cy="21603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9798310" y="7961637"/>
            <a:ext cx="633865" cy="584309"/>
          </a:xfrm>
          <a:custGeom>
            <a:avLst/>
            <a:gdLst/>
            <a:ahLst/>
            <a:cxnLst/>
            <a:rect l="l" t="t" r="r" b="b"/>
            <a:pathLst>
              <a:path w="633865" h="584309">
                <a:moveTo>
                  <a:pt x="0" y="0"/>
                </a:moveTo>
                <a:lnTo>
                  <a:pt x="633866" y="0"/>
                </a:lnTo>
                <a:lnTo>
                  <a:pt x="633866" y="584309"/>
                </a:lnTo>
                <a:lnTo>
                  <a:pt x="0" y="584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0" name="Freeform 10"/>
          <p:cNvSpPr/>
          <p:nvPr/>
        </p:nvSpPr>
        <p:spPr>
          <a:xfrm rot="1325993">
            <a:off x="1613754" y="5211233"/>
            <a:ext cx="439120" cy="404788"/>
          </a:xfrm>
          <a:custGeom>
            <a:avLst/>
            <a:gdLst/>
            <a:ahLst/>
            <a:cxnLst/>
            <a:rect l="l" t="t" r="r" b="b"/>
            <a:pathLst>
              <a:path w="439120" h="404788">
                <a:moveTo>
                  <a:pt x="0" y="0"/>
                </a:moveTo>
                <a:lnTo>
                  <a:pt x="439119" y="0"/>
                </a:lnTo>
                <a:lnTo>
                  <a:pt x="439119" y="404789"/>
                </a:lnTo>
                <a:lnTo>
                  <a:pt x="0" y="4047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Freeform 11"/>
          <p:cNvSpPr/>
          <p:nvPr/>
        </p:nvSpPr>
        <p:spPr>
          <a:xfrm rot="3560096">
            <a:off x="12673435" y="1068339"/>
            <a:ext cx="439120" cy="404788"/>
          </a:xfrm>
          <a:custGeom>
            <a:avLst/>
            <a:gdLst/>
            <a:ahLst/>
            <a:cxnLst/>
            <a:rect l="l" t="t" r="r" b="b"/>
            <a:pathLst>
              <a:path w="439120" h="404788">
                <a:moveTo>
                  <a:pt x="0" y="0"/>
                </a:moveTo>
                <a:lnTo>
                  <a:pt x="439119" y="0"/>
                </a:lnTo>
                <a:lnTo>
                  <a:pt x="439119" y="404788"/>
                </a:lnTo>
                <a:lnTo>
                  <a:pt x="0" y="4047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2" name="Freeform 12"/>
          <p:cNvSpPr/>
          <p:nvPr/>
        </p:nvSpPr>
        <p:spPr>
          <a:xfrm rot="-646256">
            <a:off x="5334209" y="1379120"/>
            <a:ext cx="744885" cy="314226"/>
          </a:xfrm>
          <a:custGeom>
            <a:avLst/>
            <a:gdLst/>
            <a:ahLst/>
            <a:cxnLst/>
            <a:rect l="l" t="t" r="r" b="b"/>
            <a:pathLst>
              <a:path w="744885" h="314226">
                <a:moveTo>
                  <a:pt x="0" y="0"/>
                </a:moveTo>
                <a:lnTo>
                  <a:pt x="744885" y="0"/>
                </a:lnTo>
                <a:lnTo>
                  <a:pt x="744885" y="314226"/>
                </a:lnTo>
                <a:lnTo>
                  <a:pt x="0" y="31422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3" name="Freeform 13"/>
          <p:cNvSpPr/>
          <p:nvPr/>
        </p:nvSpPr>
        <p:spPr>
          <a:xfrm rot="2807195">
            <a:off x="3537535" y="549822"/>
            <a:ext cx="1215875" cy="2244064"/>
          </a:xfrm>
          <a:custGeom>
            <a:avLst/>
            <a:gdLst/>
            <a:ahLst/>
            <a:cxnLst/>
            <a:rect l="l" t="t" r="r" b="b"/>
            <a:pathLst>
              <a:path w="1215875" h="2244064">
                <a:moveTo>
                  <a:pt x="0" y="0"/>
                </a:moveTo>
                <a:lnTo>
                  <a:pt x="1215875" y="0"/>
                </a:lnTo>
                <a:lnTo>
                  <a:pt x="1215875" y="2244065"/>
                </a:lnTo>
                <a:lnTo>
                  <a:pt x="0" y="224406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4" name="Freeform 14"/>
          <p:cNvSpPr/>
          <p:nvPr/>
        </p:nvSpPr>
        <p:spPr>
          <a:xfrm>
            <a:off x="16168961" y="6955021"/>
            <a:ext cx="2180678" cy="3548441"/>
          </a:xfrm>
          <a:custGeom>
            <a:avLst/>
            <a:gdLst/>
            <a:ahLst/>
            <a:cxnLst/>
            <a:rect l="l" t="t" r="r" b="b"/>
            <a:pathLst>
              <a:path w="2180678" h="3548441">
                <a:moveTo>
                  <a:pt x="0" y="0"/>
                </a:moveTo>
                <a:lnTo>
                  <a:pt x="2180678" y="0"/>
                </a:lnTo>
                <a:lnTo>
                  <a:pt x="2180678" y="3548441"/>
                </a:lnTo>
                <a:lnTo>
                  <a:pt x="0" y="354844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5" name="Freeform 15"/>
          <p:cNvSpPr/>
          <p:nvPr/>
        </p:nvSpPr>
        <p:spPr>
          <a:xfrm>
            <a:off x="-393707" y="-91712"/>
            <a:ext cx="2633448" cy="2240825"/>
          </a:xfrm>
          <a:custGeom>
            <a:avLst/>
            <a:gdLst/>
            <a:ahLst/>
            <a:cxnLst/>
            <a:rect l="l" t="t" r="r" b="b"/>
            <a:pathLst>
              <a:path w="2633448" h="2240825">
                <a:moveTo>
                  <a:pt x="0" y="0"/>
                </a:moveTo>
                <a:lnTo>
                  <a:pt x="2633448" y="0"/>
                </a:lnTo>
                <a:lnTo>
                  <a:pt x="2633448" y="2240824"/>
                </a:lnTo>
                <a:lnTo>
                  <a:pt x="0" y="224082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6" name="Freeform 16"/>
          <p:cNvSpPr/>
          <p:nvPr/>
        </p:nvSpPr>
        <p:spPr>
          <a:xfrm>
            <a:off x="16471771" y="2408456"/>
            <a:ext cx="1816229" cy="1793113"/>
          </a:xfrm>
          <a:custGeom>
            <a:avLst/>
            <a:gdLst/>
            <a:ahLst/>
            <a:cxnLst/>
            <a:rect l="l" t="t" r="r" b="b"/>
            <a:pathLst>
              <a:path w="1816229" h="1793113">
                <a:moveTo>
                  <a:pt x="0" y="0"/>
                </a:moveTo>
                <a:lnTo>
                  <a:pt x="1816229" y="0"/>
                </a:lnTo>
                <a:lnTo>
                  <a:pt x="1816229" y="1793114"/>
                </a:lnTo>
                <a:lnTo>
                  <a:pt x="0" y="179311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7" name="Freeform 17"/>
          <p:cNvSpPr/>
          <p:nvPr/>
        </p:nvSpPr>
        <p:spPr>
          <a:xfrm>
            <a:off x="1913085" y="6632419"/>
            <a:ext cx="1412207" cy="1296663"/>
          </a:xfrm>
          <a:custGeom>
            <a:avLst/>
            <a:gdLst/>
            <a:ahLst/>
            <a:cxnLst/>
            <a:rect l="l" t="t" r="r" b="b"/>
            <a:pathLst>
              <a:path w="1412207" h="1296663">
                <a:moveTo>
                  <a:pt x="0" y="0"/>
                </a:moveTo>
                <a:lnTo>
                  <a:pt x="1412207" y="0"/>
                </a:lnTo>
                <a:lnTo>
                  <a:pt x="1412207" y="1296662"/>
                </a:lnTo>
                <a:lnTo>
                  <a:pt x="0" y="129666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18" name="Freeform 18"/>
          <p:cNvSpPr/>
          <p:nvPr/>
        </p:nvSpPr>
        <p:spPr>
          <a:xfrm>
            <a:off x="330987" y="8253792"/>
            <a:ext cx="6688958" cy="1763363"/>
          </a:xfrm>
          <a:custGeom>
            <a:avLst/>
            <a:gdLst/>
            <a:ahLst/>
            <a:cxnLst/>
            <a:rect l="l" t="t" r="r" b="b"/>
            <a:pathLst>
              <a:path w="6688958" h="1763363">
                <a:moveTo>
                  <a:pt x="0" y="0"/>
                </a:moveTo>
                <a:lnTo>
                  <a:pt x="6688958" y="0"/>
                </a:lnTo>
                <a:lnTo>
                  <a:pt x="6688958" y="1763363"/>
                </a:lnTo>
                <a:lnTo>
                  <a:pt x="0" y="1763363"/>
                </a:lnTo>
                <a:lnTo>
                  <a:pt x="0" y="0"/>
                </a:lnTo>
                <a:close/>
              </a:path>
            </a:pathLst>
          </a:custGeom>
          <a:blipFill>
            <a:blip r:embed="rId26"/>
            <a:stretch>
              <a:fillRect/>
            </a:stretch>
          </a:blipFill>
        </p:spPr>
        <p:txBody>
          <a:bodyPr/>
          <a:lstStyle/>
          <a:p>
            <a:endParaRPr lang="en-GB"/>
          </a:p>
        </p:txBody>
      </p:sp>
      <p:sp>
        <p:nvSpPr>
          <p:cNvPr id="19" name="TextBox 19"/>
          <p:cNvSpPr txBox="1"/>
          <p:nvPr/>
        </p:nvSpPr>
        <p:spPr>
          <a:xfrm>
            <a:off x="3154505" y="3207050"/>
            <a:ext cx="8623021" cy="3311960"/>
          </a:xfrm>
          <a:prstGeom prst="rect">
            <a:avLst/>
          </a:prstGeom>
        </p:spPr>
        <p:txBody>
          <a:bodyPr lIns="0" tIns="0" rIns="0" bIns="0" rtlCol="0" anchor="t">
            <a:spAutoFit/>
          </a:bodyPr>
          <a:lstStyle/>
          <a:p>
            <a:pPr algn="ctr">
              <a:lnSpc>
                <a:spcPts val="12664"/>
              </a:lnSpc>
            </a:pPr>
            <a:r>
              <a:rPr lang="en-US" sz="12664">
                <a:solidFill>
                  <a:srgbClr val="295274"/>
                </a:solidFill>
                <a:latin typeface="Bobby Jones"/>
                <a:ea typeface="Bobby Jones"/>
                <a:cs typeface="Bobby Jones"/>
                <a:sym typeface="Bobby Jones"/>
              </a:rPr>
              <a:t>community journalism</a:t>
            </a:r>
          </a:p>
        </p:txBody>
      </p:sp>
      <p:sp>
        <p:nvSpPr>
          <p:cNvPr id="20" name="Freeform 20"/>
          <p:cNvSpPr/>
          <p:nvPr/>
        </p:nvSpPr>
        <p:spPr>
          <a:xfrm>
            <a:off x="14271872" y="5160"/>
            <a:ext cx="4016128" cy="1033496"/>
          </a:xfrm>
          <a:custGeom>
            <a:avLst/>
            <a:gdLst/>
            <a:ahLst/>
            <a:cxnLst/>
            <a:rect l="l" t="t" r="r" b="b"/>
            <a:pathLst>
              <a:path w="4016128" h="1033496">
                <a:moveTo>
                  <a:pt x="0" y="0"/>
                </a:moveTo>
                <a:lnTo>
                  <a:pt x="4016128" y="0"/>
                </a:lnTo>
                <a:lnTo>
                  <a:pt x="4016128" y="1033496"/>
                </a:lnTo>
                <a:lnTo>
                  <a:pt x="0" y="1033496"/>
                </a:lnTo>
                <a:lnTo>
                  <a:pt x="0" y="0"/>
                </a:lnTo>
                <a:close/>
              </a:path>
            </a:pathLst>
          </a:custGeom>
          <a:blipFill>
            <a:blip r:embed="rId27"/>
            <a:stretch>
              <a:fillRect/>
            </a:stretch>
          </a:blipFill>
        </p:spPr>
        <p:txBody>
          <a:bodyPr/>
          <a:lstStyle/>
          <a:p>
            <a:endParaRPr lang="en-GB"/>
          </a:p>
        </p:txBody>
      </p:sp>
      <p:sp>
        <p:nvSpPr>
          <p:cNvPr id="21" name="TextBox 21"/>
          <p:cNvSpPr txBox="1"/>
          <p:nvPr/>
        </p:nvSpPr>
        <p:spPr>
          <a:xfrm>
            <a:off x="4127015" y="6745471"/>
            <a:ext cx="6678000" cy="438194"/>
          </a:xfrm>
          <a:prstGeom prst="rect">
            <a:avLst/>
          </a:prstGeom>
        </p:spPr>
        <p:txBody>
          <a:bodyPr lIns="0" tIns="0" rIns="0" bIns="0" rtlCol="0" anchor="t">
            <a:spAutoFit/>
          </a:bodyPr>
          <a:lstStyle/>
          <a:p>
            <a:pPr algn="ctr">
              <a:lnSpc>
                <a:spcPts val="3300"/>
              </a:lnSpc>
            </a:pPr>
            <a:r>
              <a:rPr lang="en-US" sz="3000">
                <a:solidFill>
                  <a:srgbClr val="FFFFFF"/>
                </a:solidFill>
                <a:latin typeface="Sniglet"/>
                <a:ea typeface="Sniglet"/>
                <a:cs typeface="Sniglet"/>
                <a:sym typeface="Sniglet"/>
              </a:rPr>
              <a:t>Eco Week Competition</a:t>
            </a:r>
          </a:p>
        </p:txBody>
      </p:sp>
      <p:sp>
        <p:nvSpPr>
          <p:cNvPr id="22" name="Freeform 20">
            <a:extLst>
              <a:ext uri="{FF2B5EF4-FFF2-40B4-BE49-F238E27FC236}">
                <a16:creationId xmlns:a16="http://schemas.microsoft.com/office/drawing/2014/main" id="{A473A03F-8658-764C-D6BB-2FB5640D3FAF}"/>
              </a:ext>
            </a:extLst>
          </p:cNvPr>
          <p:cNvSpPr/>
          <p:nvPr/>
        </p:nvSpPr>
        <p:spPr>
          <a:xfrm>
            <a:off x="38440" y="6102020"/>
            <a:ext cx="2201301" cy="2151771"/>
          </a:xfrm>
          <a:custGeom>
            <a:avLst/>
            <a:gdLst/>
            <a:ahLst/>
            <a:cxnLst/>
            <a:rect l="l" t="t" r="r" b="b"/>
            <a:pathLst>
              <a:path w="2201301" h="2151771">
                <a:moveTo>
                  <a:pt x="0" y="0"/>
                </a:moveTo>
                <a:lnTo>
                  <a:pt x="2201301" y="0"/>
                </a:lnTo>
                <a:lnTo>
                  <a:pt x="2201301" y="2151772"/>
                </a:lnTo>
                <a:lnTo>
                  <a:pt x="0" y="2151772"/>
                </a:lnTo>
                <a:lnTo>
                  <a:pt x="0" y="0"/>
                </a:lnTo>
                <a:close/>
              </a:path>
            </a:pathLst>
          </a:custGeom>
          <a:blipFill>
            <a:blip r:embed="rId28"/>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7DE"/>
        </a:solidFill>
        <a:effectLst/>
      </p:bgPr>
    </p:bg>
    <p:spTree>
      <p:nvGrpSpPr>
        <p:cNvPr id="1" name=""/>
        <p:cNvGrpSpPr/>
        <p:nvPr/>
      </p:nvGrpSpPr>
      <p:grpSpPr>
        <a:xfrm>
          <a:off x="0" y="0"/>
          <a:ext cx="0" cy="0"/>
          <a:chOff x="0" y="0"/>
          <a:chExt cx="0" cy="0"/>
        </a:xfrm>
      </p:grpSpPr>
      <p:sp>
        <p:nvSpPr>
          <p:cNvPr id="2" name="Freeform 2"/>
          <p:cNvSpPr/>
          <p:nvPr/>
        </p:nvSpPr>
        <p:spPr>
          <a:xfrm>
            <a:off x="-474744" y="-3992694"/>
            <a:ext cx="19237489" cy="19237489"/>
          </a:xfrm>
          <a:custGeom>
            <a:avLst/>
            <a:gdLst/>
            <a:ahLst/>
            <a:cxnLst/>
            <a:rect l="l" t="t" r="r" b="b"/>
            <a:pathLst>
              <a:path w="19237489" h="19237489">
                <a:moveTo>
                  <a:pt x="0" y="0"/>
                </a:moveTo>
                <a:lnTo>
                  <a:pt x="19237488" y="0"/>
                </a:lnTo>
                <a:lnTo>
                  <a:pt x="19237488"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5806938" y="7233587"/>
            <a:ext cx="3563496" cy="4049427"/>
          </a:xfrm>
          <a:custGeom>
            <a:avLst/>
            <a:gdLst/>
            <a:ahLst/>
            <a:cxnLst/>
            <a:rect l="l" t="t" r="r" b="b"/>
            <a:pathLst>
              <a:path w="3563496" h="4049427">
                <a:moveTo>
                  <a:pt x="0" y="0"/>
                </a:moveTo>
                <a:lnTo>
                  <a:pt x="3563496" y="0"/>
                </a:lnTo>
                <a:lnTo>
                  <a:pt x="3563496" y="4049426"/>
                </a:lnTo>
                <a:lnTo>
                  <a:pt x="0" y="40494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5245273" flipH="1">
            <a:off x="4438099" y="-354649"/>
            <a:ext cx="9116454" cy="11606597"/>
          </a:xfrm>
          <a:custGeom>
            <a:avLst/>
            <a:gdLst/>
            <a:ahLst/>
            <a:cxnLst/>
            <a:rect l="l" t="t" r="r" b="b"/>
            <a:pathLst>
              <a:path w="9116454" h="11606597">
                <a:moveTo>
                  <a:pt x="9116455" y="0"/>
                </a:moveTo>
                <a:lnTo>
                  <a:pt x="0" y="0"/>
                </a:lnTo>
                <a:lnTo>
                  <a:pt x="0" y="11606597"/>
                </a:lnTo>
                <a:lnTo>
                  <a:pt x="9116455" y="11606597"/>
                </a:lnTo>
                <a:lnTo>
                  <a:pt x="911645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13760141" y="933099"/>
            <a:ext cx="4527859" cy="6804160"/>
          </a:xfrm>
          <a:custGeom>
            <a:avLst/>
            <a:gdLst/>
            <a:ahLst/>
            <a:cxnLst/>
            <a:rect l="l" t="t" r="r" b="b"/>
            <a:pathLst>
              <a:path w="4527859" h="6804160">
                <a:moveTo>
                  <a:pt x="0" y="0"/>
                </a:moveTo>
                <a:lnTo>
                  <a:pt x="4527859" y="0"/>
                </a:lnTo>
                <a:lnTo>
                  <a:pt x="4527859" y="6804160"/>
                </a:lnTo>
                <a:lnTo>
                  <a:pt x="0" y="68041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rot="1147435">
            <a:off x="627395" y="5038120"/>
            <a:ext cx="2119193" cy="2729640"/>
          </a:xfrm>
          <a:custGeom>
            <a:avLst/>
            <a:gdLst/>
            <a:ahLst/>
            <a:cxnLst/>
            <a:rect l="l" t="t" r="r" b="b"/>
            <a:pathLst>
              <a:path w="2119193" h="2729640">
                <a:moveTo>
                  <a:pt x="0" y="0"/>
                </a:moveTo>
                <a:lnTo>
                  <a:pt x="2119194" y="0"/>
                </a:lnTo>
                <a:lnTo>
                  <a:pt x="2119194" y="2729640"/>
                </a:lnTo>
                <a:lnTo>
                  <a:pt x="0" y="27296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rot="348003">
            <a:off x="6758838" y="8895716"/>
            <a:ext cx="4083687" cy="1187982"/>
          </a:xfrm>
          <a:custGeom>
            <a:avLst/>
            <a:gdLst/>
            <a:ahLst/>
            <a:cxnLst/>
            <a:rect l="l" t="t" r="r" b="b"/>
            <a:pathLst>
              <a:path w="4083687" h="1187982">
                <a:moveTo>
                  <a:pt x="0" y="0"/>
                </a:moveTo>
                <a:lnTo>
                  <a:pt x="4083687" y="0"/>
                </a:lnTo>
                <a:lnTo>
                  <a:pt x="4083687" y="1187982"/>
                </a:lnTo>
                <a:lnTo>
                  <a:pt x="0" y="11879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8" name="Freeform 8"/>
          <p:cNvSpPr/>
          <p:nvPr/>
        </p:nvSpPr>
        <p:spPr>
          <a:xfrm>
            <a:off x="456557" y="3096296"/>
            <a:ext cx="1737372" cy="1869970"/>
          </a:xfrm>
          <a:custGeom>
            <a:avLst/>
            <a:gdLst/>
            <a:ahLst/>
            <a:cxnLst/>
            <a:rect l="l" t="t" r="r" b="b"/>
            <a:pathLst>
              <a:path w="1737372" h="1869970">
                <a:moveTo>
                  <a:pt x="0" y="0"/>
                </a:moveTo>
                <a:lnTo>
                  <a:pt x="1737372" y="0"/>
                </a:lnTo>
                <a:lnTo>
                  <a:pt x="1737372" y="1869970"/>
                </a:lnTo>
                <a:lnTo>
                  <a:pt x="0" y="186997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9" name="Freeform 9"/>
          <p:cNvSpPr/>
          <p:nvPr/>
        </p:nvSpPr>
        <p:spPr>
          <a:xfrm rot="-1423229">
            <a:off x="3854668" y="7891594"/>
            <a:ext cx="540381" cy="498133"/>
          </a:xfrm>
          <a:custGeom>
            <a:avLst/>
            <a:gdLst/>
            <a:ahLst/>
            <a:cxnLst/>
            <a:rect l="l" t="t" r="r" b="b"/>
            <a:pathLst>
              <a:path w="540381" h="498133">
                <a:moveTo>
                  <a:pt x="0" y="0"/>
                </a:moveTo>
                <a:lnTo>
                  <a:pt x="540381" y="0"/>
                </a:lnTo>
                <a:lnTo>
                  <a:pt x="540381" y="498133"/>
                </a:lnTo>
                <a:lnTo>
                  <a:pt x="0" y="49813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0" name="Freeform 10"/>
          <p:cNvSpPr/>
          <p:nvPr/>
        </p:nvSpPr>
        <p:spPr>
          <a:xfrm rot="3560096">
            <a:off x="10899193" y="7534865"/>
            <a:ext cx="439120" cy="404788"/>
          </a:xfrm>
          <a:custGeom>
            <a:avLst/>
            <a:gdLst/>
            <a:ahLst/>
            <a:cxnLst/>
            <a:rect l="l" t="t" r="r" b="b"/>
            <a:pathLst>
              <a:path w="439120" h="404788">
                <a:moveTo>
                  <a:pt x="0" y="0"/>
                </a:moveTo>
                <a:lnTo>
                  <a:pt x="439120" y="0"/>
                </a:lnTo>
                <a:lnTo>
                  <a:pt x="439120" y="404789"/>
                </a:lnTo>
                <a:lnTo>
                  <a:pt x="0" y="40478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1" name="Freeform 11"/>
          <p:cNvSpPr/>
          <p:nvPr/>
        </p:nvSpPr>
        <p:spPr>
          <a:xfrm rot="3560096">
            <a:off x="523069" y="2119698"/>
            <a:ext cx="439120" cy="404788"/>
          </a:xfrm>
          <a:custGeom>
            <a:avLst/>
            <a:gdLst/>
            <a:ahLst/>
            <a:cxnLst/>
            <a:rect l="l" t="t" r="r" b="b"/>
            <a:pathLst>
              <a:path w="439120" h="404788">
                <a:moveTo>
                  <a:pt x="0" y="0"/>
                </a:moveTo>
                <a:lnTo>
                  <a:pt x="439119" y="0"/>
                </a:lnTo>
                <a:lnTo>
                  <a:pt x="439119" y="404788"/>
                </a:lnTo>
                <a:lnTo>
                  <a:pt x="0" y="40478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2" name="Freeform 12"/>
          <p:cNvSpPr/>
          <p:nvPr/>
        </p:nvSpPr>
        <p:spPr>
          <a:xfrm rot="1156762">
            <a:off x="4357777" y="468671"/>
            <a:ext cx="700798" cy="646008"/>
          </a:xfrm>
          <a:custGeom>
            <a:avLst/>
            <a:gdLst/>
            <a:ahLst/>
            <a:cxnLst/>
            <a:rect l="l" t="t" r="r" b="b"/>
            <a:pathLst>
              <a:path w="700798" h="646008">
                <a:moveTo>
                  <a:pt x="0" y="0"/>
                </a:moveTo>
                <a:lnTo>
                  <a:pt x="700798" y="0"/>
                </a:lnTo>
                <a:lnTo>
                  <a:pt x="700798" y="646008"/>
                </a:lnTo>
                <a:lnTo>
                  <a:pt x="0" y="64600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3" name="Freeform 13"/>
          <p:cNvSpPr/>
          <p:nvPr/>
        </p:nvSpPr>
        <p:spPr>
          <a:xfrm rot="-2630080" flipH="1">
            <a:off x="1145303" y="8876442"/>
            <a:ext cx="2032440" cy="1729422"/>
          </a:xfrm>
          <a:custGeom>
            <a:avLst/>
            <a:gdLst/>
            <a:ahLst/>
            <a:cxnLst/>
            <a:rect l="l" t="t" r="r" b="b"/>
            <a:pathLst>
              <a:path w="2032440" h="1729422">
                <a:moveTo>
                  <a:pt x="2032440" y="0"/>
                </a:moveTo>
                <a:lnTo>
                  <a:pt x="0" y="0"/>
                </a:lnTo>
                <a:lnTo>
                  <a:pt x="0" y="1729421"/>
                </a:lnTo>
                <a:lnTo>
                  <a:pt x="2032440" y="1729421"/>
                </a:lnTo>
                <a:lnTo>
                  <a:pt x="203244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4" name="Freeform 14"/>
          <p:cNvSpPr/>
          <p:nvPr/>
        </p:nvSpPr>
        <p:spPr>
          <a:xfrm rot="-1946475">
            <a:off x="779664" y="413813"/>
            <a:ext cx="2108300" cy="2296168"/>
          </a:xfrm>
          <a:custGeom>
            <a:avLst/>
            <a:gdLst/>
            <a:ahLst/>
            <a:cxnLst/>
            <a:rect l="l" t="t" r="r" b="b"/>
            <a:pathLst>
              <a:path w="2108300" h="2296168">
                <a:moveTo>
                  <a:pt x="0" y="0"/>
                </a:moveTo>
                <a:lnTo>
                  <a:pt x="2108300" y="0"/>
                </a:lnTo>
                <a:lnTo>
                  <a:pt x="2108300" y="2296168"/>
                </a:lnTo>
                <a:lnTo>
                  <a:pt x="0" y="229616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15" name="Freeform 15"/>
          <p:cNvSpPr/>
          <p:nvPr/>
        </p:nvSpPr>
        <p:spPr>
          <a:xfrm rot="1325993">
            <a:off x="17109868" y="377273"/>
            <a:ext cx="957635" cy="882765"/>
          </a:xfrm>
          <a:custGeom>
            <a:avLst/>
            <a:gdLst/>
            <a:ahLst/>
            <a:cxnLst/>
            <a:rect l="l" t="t" r="r" b="b"/>
            <a:pathLst>
              <a:path w="957635" h="882765">
                <a:moveTo>
                  <a:pt x="0" y="0"/>
                </a:moveTo>
                <a:lnTo>
                  <a:pt x="957635" y="0"/>
                </a:lnTo>
                <a:lnTo>
                  <a:pt x="957635" y="882766"/>
                </a:lnTo>
                <a:lnTo>
                  <a:pt x="0" y="88276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GB"/>
          </a:p>
        </p:txBody>
      </p:sp>
      <p:sp>
        <p:nvSpPr>
          <p:cNvPr id="16" name="Freeform 16"/>
          <p:cNvSpPr/>
          <p:nvPr/>
        </p:nvSpPr>
        <p:spPr>
          <a:xfrm rot="1024489">
            <a:off x="15233561" y="387254"/>
            <a:ext cx="1146755" cy="483752"/>
          </a:xfrm>
          <a:custGeom>
            <a:avLst/>
            <a:gdLst/>
            <a:ahLst/>
            <a:cxnLst/>
            <a:rect l="l" t="t" r="r" b="b"/>
            <a:pathLst>
              <a:path w="1146755" h="483752">
                <a:moveTo>
                  <a:pt x="0" y="0"/>
                </a:moveTo>
                <a:lnTo>
                  <a:pt x="1146754" y="0"/>
                </a:lnTo>
                <a:lnTo>
                  <a:pt x="1146754" y="483752"/>
                </a:lnTo>
                <a:lnTo>
                  <a:pt x="0" y="48375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GB"/>
          </a:p>
        </p:txBody>
      </p:sp>
      <p:sp>
        <p:nvSpPr>
          <p:cNvPr id="17" name="Freeform 17"/>
          <p:cNvSpPr/>
          <p:nvPr/>
        </p:nvSpPr>
        <p:spPr>
          <a:xfrm>
            <a:off x="139450" y="9092731"/>
            <a:ext cx="1052507" cy="1067415"/>
          </a:xfrm>
          <a:custGeom>
            <a:avLst/>
            <a:gdLst/>
            <a:ahLst/>
            <a:cxnLst/>
            <a:rect l="l" t="t" r="r" b="b"/>
            <a:pathLst>
              <a:path w="1052507" h="1067415">
                <a:moveTo>
                  <a:pt x="0" y="0"/>
                </a:moveTo>
                <a:lnTo>
                  <a:pt x="1052507" y="0"/>
                </a:lnTo>
                <a:lnTo>
                  <a:pt x="1052507" y="1067414"/>
                </a:lnTo>
                <a:lnTo>
                  <a:pt x="0" y="1067414"/>
                </a:lnTo>
                <a:lnTo>
                  <a:pt x="0" y="0"/>
                </a:lnTo>
                <a:close/>
              </a:path>
            </a:pathLst>
          </a:custGeom>
          <a:blipFill>
            <a:blip r:embed="rId30"/>
            <a:stretch>
              <a:fillRect/>
            </a:stretch>
          </a:blipFill>
        </p:spPr>
        <p:txBody>
          <a:bodyPr/>
          <a:lstStyle/>
          <a:p>
            <a:endParaRPr lang="en-GB"/>
          </a:p>
        </p:txBody>
      </p:sp>
      <p:sp>
        <p:nvSpPr>
          <p:cNvPr id="18" name="TextBox 18"/>
          <p:cNvSpPr txBox="1"/>
          <p:nvPr/>
        </p:nvSpPr>
        <p:spPr>
          <a:xfrm>
            <a:off x="3623173" y="2769382"/>
            <a:ext cx="10754521" cy="6063373"/>
          </a:xfrm>
          <a:prstGeom prst="rect">
            <a:avLst/>
          </a:prstGeom>
        </p:spPr>
        <p:txBody>
          <a:bodyPr lIns="0" tIns="0" rIns="0" bIns="0" rtlCol="0" anchor="t">
            <a:spAutoFit/>
          </a:bodyPr>
          <a:lstStyle/>
          <a:p>
            <a:pPr algn="ctr">
              <a:lnSpc>
                <a:spcPts val="4409"/>
              </a:lnSpc>
            </a:pPr>
            <a:endParaRPr/>
          </a:p>
          <a:p>
            <a:pPr algn="ctr">
              <a:lnSpc>
                <a:spcPts val="4409"/>
              </a:lnSpc>
            </a:pPr>
            <a:r>
              <a:rPr lang="en-US" sz="3150" b="1" u="sng">
                <a:solidFill>
                  <a:srgbClr val="1256C4"/>
                </a:solidFill>
                <a:latin typeface="DM Sans Bold"/>
                <a:ea typeface="DM Sans Bold"/>
                <a:cs typeface="DM Sans Bold"/>
                <a:sym typeface="DM Sans Bold"/>
                <a:hlinkClick r:id="rId31" tooltip="https://www.educationworld.com/tools_templates/template_strybrd_8panels.doc"/>
              </a:rPr>
              <a:t>Storyboard Templates</a:t>
            </a:r>
          </a:p>
          <a:p>
            <a:pPr algn="ctr">
              <a:lnSpc>
                <a:spcPts val="4409"/>
              </a:lnSpc>
            </a:pPr>
            <a:endParaRPr lang="en-US" sz="3150" b="1" u="sng">
              <a:solidFill>
                <a:srgbClr val="1256C4"/>
              </a:solidFill>
              <a:latin typeface="DM Sans Bold"/>
              <a:ea typeface="DM Sans Bold"/>
              <a:cs typeface="DM Sans Bold"/>
              <a:sym typeface="DM Sans Bold"/>
              <a:hlinkClick r:id="rId31" tooltip="https://www.educationworld.com/tools_templates/template_strybrd_8panels.doc"/>
            </a:endParaRPr>
          </a:p>
          <a:p>
            <a:pPr algn="ctr">
              <a:lnSpc>
                <a:spcPts val="4409"/>
              </a:lnSpc>
            </a:pPr>
            <a:r>
              <a:rPr lang="en-US" sz="3150" b="1" u="sng">
                <a:solidFill>
                  <a:srgbClr val="1256C4"/>
                </a:solidFill>
                <a:latin typeface="DM Sans Bold"/>
                <a:ea typeface="DM Sans Bold"/>
                <a:cs typeface="DM Sans Bold"/>
                <a:sym typeface="DM Sans Bold"/>
                <a:hlinkClick r:id="rId32" tooltip="https://mobygratis.com"/>
              </a:rPr>
              <a:t>Free music for films (Moby)</a:t>
            </a:r>
          </a:p>
          <a:p>
            <a:pPr algn="ctr">
              <a:lnSpc>
                <a:spcPts val="4409"/>
              </a:lnSpc>
            </a:pPr>
            <a:endParaRPr lang="en-US" sz="3150" b="1" u="sng">
              <a:solidFill>
                <a:srgbClr val="1256C4"/>
              </a:solidFill>
              <a:latin typeface="DM Sans Bold"/>
              <a:ea typeface="DM Sans Bold"/>
              <a:cs typeface="DM Sans Bold"/>
              <a:sym typeface="DM Sans Bold"/>
              <a:hlinkClick r:id="rId32" tooltip="https://mobygratis.com"/>
            </a:endParaRPr>
          </a:p>
          <a:p>
            <a:pPr algn="ctr">
              <a:lnSpc>
                <a:spcPts val="4409"/>
              </a:lnSpc>
            </a:pPr>
            <a:r>
              <a:rPr lang="en-US" sz="3150" b="1" u="sng">
                <a:solidFill>
                  <a:srgbClr val="1256C4"/>
                </a:solidFill>
                <a:latin typeface="DM Sans Bold"/>
                <a:ea typeface="DM Sans Bold"/>
                <a:cs typeface="DM Sans Bold"/>
                <a:sym typeface="DM Sans Bold"/>
                <a:hlinkClick r:id="rId33" tooltip="https://www.pexels.com"/>
              </a:rPr>
              <a:t>Free stock photos (Pexels)</a:t>
            </a:r>
          </a:p>
          <a:p>
            <a:pPr algn="ctr">
              <a:lnSpc>
                <a:spcPts val="4409"/>
              </a:lnSpc>
            </a:pPr>
            <a:endParaRPr lang="en-US" sz="3150" b="1" u="sng">
              <a:solidFill>
                <a:srgbClr val="1256C4"/>
              </a:solidFill>
              <a:latin typeface="DM Sans Bold"/>
              <a:ea typeface="DM Sans Bold"/>
              <a:cs typeface="DM Sans Bold"/>
              <a:sym typeface="DM Sans Bold"/>
              <a:hlinkClick r:id="rId33" tooltip="https://www.pexels.com"/>
            </a:endParaRPr>
          </a:p>
          <a:p>
            <a:pPr algn="ctr">
              <a:lnSpc>
                <a:spcPts val="4409"/>
              </a:lnSpc>
            </a:pPr>
            <a:r>
              <a:rPr lang="en-US" sz="3150" b="1" u="sng">
                <a:solidFill>
                  <a:srgbClr val="1256C4"/>
                </a:solidFill>
                <a:latin typeface="DM Sans Bold"/>
                <a:ea typeface="DM Sans Bold"/>
                <a:cs typeface="DM Sans Bold"/>
                <a:sym typeface="DM Sans Bold"/>
                <a:hlinkClick r:id="rId34" tooltip="https://www.bbc.co.uk/bitesize/articles/zyb72hv#zvt9wsg"/>
              </a:rPr>
              <a:t>BBC Bitesize - Creating Video and Audio</a:t>
            </a:r>
          </a:p>
          <a:p>
            <a:pPr algn="ctr">
              <a:lnSpc>
                <a:spcPts val="4409"/>
              </a:lnSpc>
            </a:pPr>
            <a:endParaRPr lang="en-US" sz="3150" b="1" u="sng">
              <a:solidFill>
                <a:srgbClr val="1256C4"/>
              </a:solidFill>
              <a:latin typeface="DM Sans Bold"/>
              <a:ea typeface="DM Sans Bold"/>
              <a:cs typeface="DM Sans Bold"/>
              <a:sym typeface="DM Sans Bold"/>
              <a:hlinkClick r:id="rId34" tooltip="https://www.bbc.co.uk/bitesize/articles/zyb72hv#zvt9wsg"/>
            </a:endParaRPr>
          </a:p>
          <a:p>
            <a:pPr algn="ctr">
              <a:lnSpc>
                <a:spcPts val="4409"/>
              </a:lnSpc>
            </a:pPr>
            <a:r>
              <a:rPr lang="en-US" sz="3150" b="1" u="sng">
                <a:solidFill>
                  <a:srgbClr val="1256C4"/>
                </a:solidFill>
                <a:latin typeface="DM Sans Bold"/>
                <a:ea typeface="DM Sans Bold"/>
                <a:cs typeface="DM Sans Bold"/>
                <a:sym typeface="DM Sans Bold"/>
                <a:hlinkClick r:id="rId35" tooltip="https://www.bbc.co.uk/teach/young-reporter"/>
              </a:rPr>
              <a:t>BBC Bitesize - Young Reporter</a:t>
            </a:r>
          </a:p>
          <a:p>
            <a:pPr algn="ctr">
              <a:lnSpc>
                <a:spcPts val="4409"/>
              </a:lnSpc>
            </a:pPr>
            <a:endParaRPr lang="en-US" sz="3150" b="1" u="sng">
              <a:solidFill>
                <a:srgbClr val="1256C4"/>
              </a:solidFill>
              <a:latin typeface="DM Sans Bold"/>
              <a:ea typeface="DM Sans Bold"/>
              <a:cs typeface="DM Sans Bold"/>
              <a:sym typeface="DM Sans Bold"/>
              <a:hlinkClick r:id="rId35" tooltip="https://www.bbc.co.uk/teach/young-reporter"/>
            </a:endParaRPr>
          </a:p>
        </p:txBody>
      </p:sp>
      <p:sp>
        <p:nvSpPr>
          <p:cNvPr id="19" name="Freeform 19"/>
          <p:cNvSpPr/>
          <p:nvPr/>
        </p:nvSpPr>
        <p:spPr>
          <a:xfrm>
            <a:off x="11817712" y="7040110"/>
            <a:ext cx="4422997" cy="3223259"/>
          </a:xfrm>
          <a:custGeom>
            <a:avLst/>
            <a:gdLst/>
            <a:ahLst/>
            <a:cxnLst/>
            <a:rect l="l" t="t" r="r" b="b"/>
            <a:pathLst>
              <a:path w="4422997" h="3223259">
                <a:moveTo>
                  <a:pt x="0" y="0"/>
                </a:moveTo>
                <a:lnTo>
                  <a:pt x="4422997" y="0"/>
                </a:lnTo>
                <a:lnTo>
                  <a:pt x="4422997" y="3223259"/>
                </a:lnTo>
                <a:lnTo>
                  <a:pt x="0" y="3223259"/>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GB"/>
          </a:p>
        </p:txBody>
      </p:sp>
      <p:sp>
        <p:nvSpPr>
          <p:cNvPr id="20" name="TextBox 20"/>
          <p:cNvSpPr txBox="1"/>
          <p:nvPr/>
        </p:nvSpPr>
        <p:spPr>
          <a:xfrm>
            <a:off x="5447878" y="536603"/>
            <a:ext cx="7322187" cy="1454217"/>
          </a:xfrm>
          <a:prstGeom prst="rect">
            <a:avLst/>
          </a:prstGeom>
        </p:spPr>
        <p:txBody>
          <a:bodyPr lIns="0" tIns="0" rIns="0" bIns="0" rtlCol="0" anchor="t">
            <a:spAutoFit/>
          </a:bodyPr>
          <a:lstStyle/>
          <a:p>
            <a:pPr algn="ctr">
              <a:lnSpc>
                <a:spcPts val="5500"/>
              </a:lnSpc>
              <a:spcBef>
                <a:spcPct val="0"/>
              </a:spcBef>
            </a:pPr>
            <a:r>
              <a:rPr lang="en-US" sz="5500" dirty="0">
                <a:solidFill>
                  <a:srgbClr val="1256C4"/>
                </a:solidFill>
                <a:latin typeface="Bobby Jones"/>
                <a:ea typeface="Bobby Jones"/>
                <a:cs typeface="Bobby Jones"/>
                <a:sym typeface="Bobby Jones"/>
              </a:rPr>
              <a:t>where can </a:t>
            </a:r>
            <a:r>
              <a:rPr lang="en-US" sz="5500" dirty="0" err="1">
                <a:solidFill>
                  <a:srgbClr val="1256C4"/>
                </a:solidFill>
                <a:latin typeface="Bobby Jones"/>
                <a:ea typeface="Bobby Jones"/>
                <a:cs typeface="Bobby Jones"/>
                <a:sym typeface="Bobby Jones"/>
              </a:rPr>
              <a:t>i</a:t>
            </a:r>
            <a:r>
              <a:rPr lang="en-US" sz="5500" dirty="0">
                <a:solidFill>
                  <a:srgbClr val="1256C4"/>
                </a:solidFill>
                <a:latin typeface="Bobby Jones"/>
                <a:ea typeface="Bobby Jones"/>
                <a:cs typeface="Bobby Jones"/>
                <a:sym typeface="Bobby Jones"/>
              </a:rPr>
              <a:t> get more help?</a:t>
            </a:r>
          </a:p>
        </p:txBody>
      </p:sp>
      <p:sp>
        <p:nvSpPr>
          <p:cNvPr id="21" name="TextBox 21"/>
          <p:cNvSpPr txBox="1"/>
          <p:nvPr/>
        </p:nvSpPr>
        <p:spPr>
          <a:xfrm>
            <a:off x="12219005" y="8280264"/>
            <a:ext cx="3620409" cy="790575"/>
          </a:xfrm>
          <a:prstGeom prst="rect">
            <a:avLst/>
          </a:prstGeom>
        </p:spPr>
        <p:txBody>
          <a:bodyPr lIns="0" tIns="0" rIns="0" bIns="0" rtlCol="0" anchor="t">
            <a:spAutoFit/>
          </a:bodyPr>
          <a:lstStyle/>
          <a:p>
            <a:pPr algn="ctr">
              <a:lnSpc>
                <a:spcPts val="3000"/>
              </a:lnSpc>
              <a:spcBef>
                <a:spcPct val="0"/>
              </a:spcBef>
            </a:pPr>
            <a:r>
              <a:rPr lang="en-US" sz="3000" u="sng">
                <a:solidFill>
                  <a:srgbClr val="000000"/>
                </a:solidFill>
                <a:latin typeface="Sniglet"/>
                <a:ea typeface="Sniglet"/>
                <a:cs typeface="Sniglet"/>
                <a:sym typeface="Sniglet"/>
                <a:hlinkClick r:id="rId38" tooltip="https://uploads.guim.co.uk/2020/05/15/News_Navigator_2020.pdf"/>
              </a:rPr>
              <a:t>How to check your sources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7DE"/>
        </a:solidFill>
        <a:effectLst/>
      </p:bgPr>
    </p:bg>
    <p:spTree>
      <p:nvGrpSpPr>
        <p:cNvPr id="1" name=""/>
        <p:cNvGrpSpPr/>
        <p:nvPr/>
      </p:nvGrpSpPr>
      <p:grpSpPr>
        <a:xfrm>
          <a:off x="0" y="0"/>
          <a:ext cx="0" cy="0"/>
          <a:chOff x="0" y="0"/>
          <a:chExt cx="0" cy="0"/>
        </a:xfrm>
      </p:grpSpPr>
      <p:sp>
        <p:nvSpPr>
          <p:cNvPr id="2" name="Freeform 2"/>
          <p:cNvSpPr/>
          <p:nvPr/>
        </p:nvSpPr>
        <p:spPr>
          <a:xfrm>
            <a:off x="-474744" y="-3992694"/>
            <a:ext cx="19237489" cy="19237489"/>
          </a:xfrm>
          <a:custGeom>
            <a:avLst/>
            <a:gdLst/>
            <a:ahLst/>
            <a:cxnLst/>
            <a:rect l="l" t="t" r="r" b="b"/>
            <a:pathLst>
              <a:path w="19237489" h="19237489">
                <a:moveTo>
                  <a:pt x="0" y="0"/>
                </a:moveTo>
                <a:lnTo>
                  <a:pt x="19237488" y="0"/>
                </a:lnTo>
                <a:lnTo>
                  <a:pt x="19237488"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endParaRPr lang="en-GB"/>
          </a:p>
        </p:txBody>
      </p:sp>
      <p:sp>
        <p:nvSpPr>
          <p:cNvPr id="23" name="Freeform 20">
            <a:extLst>
              <a:ext uri="{FF2B5EF4-FFF2-40B4-BE49-F238E27FC236}">
                <a16:creationId xmlns:a16="http://schemas.microsoft.com/office/drawing/2014/main" id="{882018ED-7347-0E13-38EB-C7C9CDF919DC}"/>
              </a:ext>
            </a:extLst>
          </p:cNvPr>
          <p:cNvSpPr/>
          <p:nvPr/>
        </p:nvSpPr>
        <p:spPr>
          <a:xfrm>
            <a:off x="11974330" y="1"/>
            <a:ext cx="4332470" cy="3081750"/>
          </a:xfrm>
          <a:custGeom>
            <a:avLst/>
            <a:gdLst/>
            <a:ahLst/>
            <a:cxnLst/>
            <a:rect l="l" t="t" r="r" b="b"/>
            <a:pathLst>
              <a:path w="4177321" h="3044223">
                <a:moveTo>
                  <a:pt x="0" y="0"/>
                </a:moveTo>
                <a:lnTo>
                  <a:pt x="4177321" y="0"/>
                </a:lnTo>
                <a:lnTo>
                  <a:pt x="4177321" y="3044222"/>
                </a:lnTo>
                <a:lnTo>
                  <a:pt x="0" y="30442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3" name="Group 3"/>
          <p:cNvGrpSpPr/>
          <p:nvPr/>
        </p:nvGrpSpPr>
        <p:grpSpPr>
          <a:xfrm>
            <a:off x="0" y="8249206"/>
            <a:ext cx="18288000" cy="2018188"/>
            <a:chOff x="0" y="0"/>
            <a:chExt cx="3195492" cy="352641"/>
          </a:xfrm>
        </p:grpSpPr>
        <p:sp>
          <p:nvSpPr>
            <p:cNvPr id="4" name="Freeform 4"/>
            <p:cNvSpPr/>
            <p:nvPr/>
          </p:nvSpPr>
          <p:spPr>
            <a:xfrm>
              <a:off x="0" y="0"/>
              <a:ext cx="3195492" cy="352641"/>
            </a:xfrm>
            <a:custGeom>
              <a:avLst/>
              <a:gdLst/>
              <a:ahLst/>
              <a:cxnLst/>
              <a:rect l="l" t="t" r="r" b="b"/>
              <a:pathLst>
                <a:path w="3195492" h="352641">
                  <a:moveTo>
                    <a:pt x="0" y="0"/>
                  </a:moveTo>
                  <a:lnTo>
                    <a:pt x="3195492" y="0"/>
                  </a:lnTo>
                  <a:lnTo>
                    <a:pt x="3195492" y="352641"/>
                  </a:lnTo>
                  <a:lnTo>
                    <a:pt x="0" y="352641"/>
                  </a:lnTo>
                  <a:close/>
                </a:path>
              </a:pathLst>
            </a:custGeom>
            <a:solidFill>
              <a:srgbClr val="2BB4B7"/>
            </a:solidFill>
          </p:spPr>
          <p:txBody>
            <a:bodyPr/>
            <a:lstStyle/>
            <a:p>
              <a:endParaRPr lang="en-GB"/>
            </a:p>
          </p:txBody>
        </p:sp>
        <p:sp>
          <p:nvSpPr>
            <p:cNvPr id="5" name="TextBox 5"/>
            <p:cNvSpPr txBox="1"/>
            <p:nvPr/>
          </p:nvSpPr>
          <p:spPr>
            <a:xfrm>
              <a:off x="0" y="-38100"/>
              <a:ext cx="3195492" cy="390741"/>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3616942" y="1900553"/>
            <a:ext cx="4470734" cy="7636348"/>
          </a:xfrm>
          <a:custGeom>
            <a:avLst/>
            <a:gdLst/>
            <a:ahLst/>
            <a:cxnLst/>
            <a:rect l="l" t="t" r="r" b="b"/>
            <a:pathLst>
              <a:path w="4470734" h="7636348">
                <a:moveTo>
                  <a:pt x="0" y="0"/>
                </a:moveTo>
                <a:lnTo>
                  <a:pt x="4470734" y="0"/>
                </a:lnTo>
                <a:lnTo>
                  <a:pt x="4470734" y="7636348"/>
                </a:lnTo>
                <a:lnTo>
                  <a:pt x="0" y="76363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a:off x="44534" y="1320965"/>
            <a:ext cx="4840587" cy="7853460"/>
          </a:xfrm>
          <a:custGeom>
            <a:avLst/>
            <a:gdLst/>
            <a:ahLst/>
            <a:cxnLst/>
            <a:rect l="l" t="t" r="r" b="b"/>
            <a:pathLst>
              <a:path w="4840587" h="7853460">
                <a:moveTo>
                  <a:pt x="0" y="0"/>
                </a:moveTo>
                <a:lnTo>
                  <a:pt x="4840587" y="0"/>
                </a:lnTo>
                <a:lnTo>
                  <a:pt x="4840587" y="7853460"/>
                </a:lnTo>
                <a:lnTo>
                  <a:pt x="0" y="78534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 name="TextBox 8"/>
          <p:cNvSpPr txBox="1"/>
          <p:nvPr/>
        </p:nvSpPr>
        <p:spPr>
          <a:xfrm>
            <a:off x="4551458" y="1593721"/>
            <a:ext cx="8989689" cy="6890088"/>
          </a:xfrm>
          <a:prstGeom prst="rect">
            <a:avLst/>
          </a:prstGeom>
        </p:spPr>
        <p:txBody>
          <a:bodyPr wrap="square" lIns="0" tIns="0" rIns="0" bIns="0" rtlCol="0" anchor="t">
            <a:spAutoFit/>
          </a:bodyPr>
          <a:lstStyle/>
          <a:p>
            <a:pPr marL="647700" lvl="1" indent="-323850" algn="just">
              <a:lnSpc>
                <a:spcPts val="5040"/>
              </a:lnSpc>
              <a:buAutoNum type="arabicPeriod"/>
            </a:pPr>
            <a:r>
              <a:rPr lang="en-US" sz="3000" dirty="0">
                <a:solidFill>
                  <a:srgbClr val="000000"/>
                </a:solidFill>
                <a:latin typeface="Sniglet"/>
                <a:ea typeface="Sniglet"/>
                <a:cs typeface="Sniglet"/>
                <a:sym typeface="Sniglet"/>
              </a:rPr>
              <a:t>One entry per school </a:t>
            </a:r>
          </a:p>
          <a:p>
            <a:pPr marL="647700" lvl="1" indent="-323850" algn="just">
              <a:lnSpc>
                <a:spcPts val="5040"/>
              </a:lnSpc>
              <a:buAutoNum type="arabicPeriod"/>
            </a:pPr>
            <a:r>
              <a:rPr lang="en-US" sz="3000" dirty="0">
                <a:solidFill>
                  <a:srgbClr val="000000"/>
                </a:solidFill>
                <a:latin typeface="Sniglet"/>
                <a:ea typeface="Sniglet"/>
                <a:cs typeface="Sniglet"/>
                <a:sym typeface="Sniglet"/>
              </a:rPr>
              <a:t>Can be written, video, or photo story</a:t>
            </a:r>
          </a:p>
          <a:p>
            <a:pPr marL="647700" lvl="1" indent="-323850" algn="just">
              <a:lnSpc>
                <a:spcPts val="5040"/>
              </a:lnSpc>
              <a:buAutoNum type="arabicPeriod"/>
            </a:pPr>
            <a:r>
              <a:rPr lang="en-US" sz="3000" dirty="0">
                <a:solidFill>
                  <a:srgbClr val="000000"/>
                </a:solidFill>
                <a:latin typeface="Sniglet"/>
                <a:ea typeface="Sniglet"/>
                <a:cs typeface="Sniglet"/>
                <a:sym typeface="Sniglet"/>
              </a:rPr>
              <a:t>Must be about an environmental issue that matters to YOU</a:t>
            </a:r>
          </a:p>
          <a:p>
            <a:pPr marL="647700" lvl="1" indent="-323850" algn="just">
              <a:lnSpc>
                <a:spcPts val="5040"/>
              </a:lnSpc>
              <a:buAutoNum type="arabicPeriod"/>
            </a:pPr>
            <a:r>
              <a:rPr lang="en-US" sz="3000" dirty="0">
                <a:solidFill>
                  <a:srgbClr val="000000"/>
                </a:solidFill>
                <a:latin typeface="Sniglet"/>
                <a:ea typeface="Sniglet"/>
                <a:cs typeface="Sniglet"/>
                <a:sym typeface="Sniglet"/>
              </a:rPr>
              <a:t>Deadline: </a:t>
            </a:r>
            <a:r>
              <a:rPr lang="en-US" sz="3000" u="sng" dirty="0">
                <a:solidFill>
                  <a:srgbClr val="000000"/>
                </a:solidFill>
                <a:latin typeface="Sniglet"/>
                <a:ea typeface="Sniglet"/>
                <a:cs typeface="Sniglet"/>
                <a:sym typeface="Sniglet"/>
              </a:rPr>
              <a:t>Friday 30th June 5pm</a:t>
            </a:r>
          </a:p>
          <a:p>
            <a:pPr marL="647700" lvl="1" indent="-323850" algn="just">
              <a:lnSpc>
                <a:spcPts val="5040"/>
              </a:lnSpc>
              <a:buAutoNum type="arabicPeriod"/>
            </a:pPr>
            <a:r>
              <a:rPr lang="en-US" sz="3000" dirty="0">
                <a:solidFill>
                  <a:srgbClr val="000000"/>
                </a:solidFill>
                <a:latin typeface="Sniglet"/>
                <a:ea typeface="Sniglet"/>
                <a:cs typeface="Sniglet"/>
                <a:sym typeface="Sniglet"/>
              </a:rPr>
              <a:t>Judges are real community journalists and environmental researchers!</a:t>
            </a:r>
          </a:p>
          <a:p>
            <a:pPr marL="647700" lvl="1" indent="-323850" algn="just">
              <a:lnSpc>
                <a:spcPts val="5040"/>
              </a:lnSpc>
              <a:buAutoNum type="arabicPeriod"/>
            </a:pPr>
            <a:r>
              <a:rPr lang="en-US" sz="3000" dirty="0">
                <a:solidFill>
                  <a:srgbClr val="000000"/>
                </a:solidFill>
                <a:latin typeface="Sniglet"/>
                <a:ea typeface="Sniglet"/>
                <a:cs typeface="Sniglet"/>
                <a:sym typeface="Sniglet"/>
              </a:rPr>
              <a:t>Prize: £200 in vouchers for your school</a:t>
            </a:r>
          </a:p>
          <a:p>
            <a:pPr marL="647700" lvl="1" indent="-323850" algn="just">
              <a:lnSpc>
                <a:spcPts val="5040"/>
              </a:lnSpc>
              <a:buAutoNum type="arabicPeriod"/>
            </a:pPr>
            <a:r>
              <a:rPr lang="en-US" sz="3000" dirty="0">
                <a:solidFill>
                  <a:srgbClr val="000000"/>
                </a:solidFill>
                <a:latin typeface="Sniglet"/>
                <a:ea typeface="Sniglet"/>
                <a:cs typeface="Sniglet"/>
                <a:sym typeface="Sniglet"/>
              </a:rPr>
              <a:t>Top 3 entries will be featured on the GroundsWell website and Liverpool City Council Social Media</a:t>
            </a:r>
          </a:p>
          <a:p>
            <a:pPr algn="just">
              <a:lnSpc>
                <a:spcPts val="3600"/>
              </a:lnSpc>
            </a:pPr>
            <a:endParaRPr lang="en-US" sz="3000" dirty="0">
              <a:solidFill>
                <a:srgbClr val="000000"/>
              </a:solidFill>
              <a:latin typeface="Sniglet"/>
              <a:ea typeface="Sniglet"/>
              <a:cs typeface="Sniglet"/>
              <a:sym typeface="Sniglet"/>
            </a:endParaRPr>
          </a:p>
        </p:txBody>
      </p:sp>
      <p:sp>
        <p:nvSpPr>
          <p:cNvPr id="9" name="TextBox 9"/>
          <p:cNvSpPr txBox="1"/>
          <p:nvPr/>
        </p:nvSpPr>
        <p:spPr>
          <a:xfrm>
            <a:off x="3606174" y="491010"/>
            <a:ext cx="8995207" cy="939833"/>
          </a:xfrm>
          <a:prstGeom prst="rect">
            <a:avLst/>
          </a:prstGeom>
        </p:spPr>
        <p:txBody>
          <a:bodyPr lIns="0" tIns="0" rIns="0" bIns="0" rtlCol="0" anchor="t">
            <a:spAutoFit/>
          </a:bodyPr>
          <a:lstStyle/>
          <a:p>
            <a:pPr algn="ctr">
              <a:lnSpc>
                <a:spcPts val="6999"/>
              </a:lnSpc>
              <a:spcBef>
                <a:spcPct val="0"/>
              </a:spcBef>
            </a:pPr>
            <a:r>
              <a:rPr lang="en-US" sz="6999" dirty="0">
                <a:solidFill>
                  <a:srgbClr val="295274"/>
                </a:solidFill>
                <a:latin typeface="Bobby Jones"/>
                <a:ea typeface="Bobby Jones"/>
                <a:cs typeface="Bobby Jones"/>
                <a:sym typeface="Bobby Jones"/>
              </a:rPr>
              <a:t>eco week competition</a:t>
            </a:r>
          </a:p>
        </p:txBody>
      </p:sp>
      <p:sp>
        <p:nvSpPr>
          <p:cNvPr id="10" name="Freeform 10"/>
          <p:cNvSpPr/>
          <p:nvPr/>
        </p:nvSpPr>
        <p:spPr>
          <a:xfrm rot="1156762">
            <a:off x="1639495" y="1620904"/>
            <a:ext cx="405659" cy="373944"/>
          </a:xfrm>
          <a:custGeom>
            <a:avLst/>
            <a:gdLst/>
            <a:ahLst/>
            <a:cxnLst/>
            <a:rect l="l" t="t" r="r" b="b"/>
            <a:pathLst>
              <a:path w="405659" h="373944">
                <a:moveTo>
                  <a:pt x="0" y="0"/>
                </a:moveTo>
                <a:lnTo>
                  <a:pt x="405659" y="0"/>
                </a:lnTo>
                <a:lnTo>
                  <a:pt x="405659" y="373944"/>
                </a:lnTo>
                <a:lnTo>
                  <a:pt x="0" y="3739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Freeform 11"/>
          <p:cNvSpPr/>
          <p:nvPr/>
        </p:nvSpPr>
        <p:spPr>
          <a:xfrm rot="-2635040">
            <a:off x="14855155" y="443214"/>
            <a:ext cx="546972" cy="504209"/>
          </a:xfrm>
          <a:custGeom>
            <a:avLst/>
            <a:gdLst/>
            <a:ahLst/>
            <a:cxnLst/>
            <a:rect l="l" t="t" r="r" b="b"/>
            <a:pathLst>
              <a:path w="546972" h="504209">
                <a:moveTo>
                  <a:pt x="0" y="0"/>
                </a:moveTo>
                <a:lnTo>
                  <a:pt x="546972" y="0"/>
                </a:lnTo>
                <a:lnTo>
                  <a:pt x="546972" y="504209"/>
                </a:lnTo>
                <a:lnTo>
                  <a:pt x="0" y="50420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2" name="Freeform 12"/>
          <p:cNvSpPr/>
          <p:nvPr/>
        </p:nvSpPr>
        <p:spPr>
          <a:xfrm rot="1325993">
            <a:off x="1131853" y="2167753"/>
            <a:ext cx="754762" cy="695753"/>
          </a:xfrm>
          <a:custGeom>
            <a:avLst/>
            <a:gdLst/>
            <a:ahLst/>
            <a:cxnLst/>
            <a:rect l="l" t="t" r="r" b="b"/>
            <a:pathLst>
              <a:path w="754762" h="695753">
                <a:moveTo>
                  <a:pt x="0" y="0"/>
                </a:moveTo>
                <a:lnTo>
                  <a:pt x="754761" y="0"/>
                </a:lnTo>
                <a:lnTo>
                  <a:pt x="754761" y="695753"/>
                </a:lnTo>
                <a:lnTo>
                  <a:pt x="0" y="6957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3" name="Freeform 13"/>
          <p:cNvSpPr/>
          <p:nvPr/>
        </p:nvSpPr>
        <p:spPr>
          <a:xfrm rot="2432562" flipH="1">
            <a:off x="12022635" y="4046812"/>
            <a:ext cx="903816" cy="381270"/>
          </a:xfrm>
          <a:custGeom>
            <a:avLst/>
            <a:gdLst/>
            <a:ahLst/>
            <a:cxnLst/>
            <a:rect l="l" t="t" r="r" b="b"/>
            <a:pathLst>
              <a:path w="903816" h="381270">
                <a:moveTo>
                  <a:pt x="903817" y="0"/>
                </a:moveTo>
                <a:lnTo>
                  <a:pt x="0" y="0"/>
                </a:lnTo>
                <a:lnTo>
                  <a:pt x="0" y="381270"/>
                </a:lnTo>
                <a:lnTo>
                  <a:pt x="903817" y="381270"/>
                </a:lnTo>
                <a:lnTo>
                  <a:pt x="903817"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4" name="Freeform 14"/>
          <p:cNvSpPr/>
          <p:nvPr/>
        </p:nvSpPr>
        <p:spPr>
          <a:xfrm>
            <a:off x="15852309" y="41052"/>
            <a:ext cx="2000760" cy="1975296"/>
          </a:xfrm>
          <a:custGeom>
            <a:avLst/>
            <a:gdLst/>
            <a:ahLst/>
            <a:cxnLst/>
            <a:rect l="l" t="t" r="r" b="b"/>
            <a:pathLst>
              <a:path w="2000760" h="1975296">
                <a:moveTo>
                  <a:pt x="0" y="0"/>
                </a:moveTo>
                <a:lnTo>
                  <a:pt x="2000760" y="0"/>
                </a:lnTo>
                <a:lnTo>
                  <a:pt x="2000760" y="1975296"/>
                </a:lnTo>
                <a:lnTo>
                  <a:pt x="0" y="197529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5" name="Freeform 15"/>
          <p:cNvSpPr/>
          <p:nvPr/>
        </p:nvSpPr>
        <p:spPr>
          <a:xfrm rot="687036">
            <a:off x="4172322" y="5978395"/>
            <a:ext cx="671637" cy="283326"/>
          </a:xfrm>
          <a:custGeom>
            <a:avLst/>
            <a:gdLst/>
            <a:ahLst/>
            <a:cxnLst/>
            <a:rect l="l" t="t" r="r" b="b"/>
            <a:pathLst>
              <a:path w="671637" h="283326">
                <a:moveTo>
                  <a:pt x="0" y="0"/>
                </a:moveTo>
                <a:lnTo>
                  <a:pt x="671637" y="0"/>
                </a:lnTo>
                <a:lnTo>
                  <a:pt x="671637" y="283327"/>
                </a:lnTo>
                <a:lnTo>
                  <a:pt x="0" y="28332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6" name="Freeform 16"/>
          <p:cNvSpPr/>
          <p:nvPr/>
        </p:nvSpPr>
        <p:spPr>
          <a:xfrm rot="5475510">
            <a:off x="560290" y="-242570"/>
            <a:ext cx="1096312" cy="2023395"/>
          </a:xfrm>
          <a:custGeom>
            <a:avLst/>
            <a:gdLst/>
            <a:ahLst/>
            <a:cxnLst/>
            <a:rect l="l" t="t" r="r" b="b"/>
            <a:pathLst>
              <a:path w="1096312" h="2023395">
                <a:moveTo>
                  <a:pt x="0" y="0"/>
                </a:moveTo>
                <a:lnTo>
                  <a:pt x="1096312" y="0"/>
                </a:lnTo>
                <a:lnTo>
                  <a:pt x="1096312" y="2023395"/>
                </a:lnTo>
                <a:lnTo>
                  <a:pt x="0" y="202339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7" name="Freeform 17"/>
          <p:cNvSpPr/>
          <p:nvPr/>
        </p:nvSpPr>
        <p:spPr>
          <a:xfrm flipH="1">
            <a:off x="1428479" y="9315550"/>
            <a:ext cx="2750376" cy="2340320"/>
          </a:xfrm>
          <a:custGeom>
            <a:avLst/>
            <a:gdLst/>
            <a:ahLst/>
            <a:cxnLst/>
            <a:rect l="l" t="t" r="r" b="b"/>
            <a:pathLst>
              <a:path w="2750376" h="2340320">
                <a:moveTo>
                  <a:pt x="2750376" y="0"/>
                </a:moveTo>
                <a:lnTo>
                  <a:pt x="0" y="0"/>
                </a:lnTo>
                <a:lnTo>
                  <a:pt x="0" y="2340320"/>
                </a:lnTo>
                <a:lnTo>
                  <a:pt x="2750376" y="2340320"/>
                </a:lnTo>
                <a:lnTo>
                  <a:pt x="2750376"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18" name="Freeform 18"/>
          <p:cNvSpPr/>
          <p:nvPr/>
        </p:nvSpPr>
        <p:spPr>
          <a:xfrm>
            <a:off x="15852309" y="7592160"/>
            <a:ext cx="4204393" cy="4777719"/>
          </a:xfrm>
          <a:custGeom>
            <a:avLst/>
            <a:gdLst/>
            <a:ahLst/>
            <a:cxnLst/>
            <a:rect l="l" t="t" r="r" b="b"/>
            <a:pathLst>
              <a:path w="4204393" h="4777719">
                <a:moveTo>
                  <a:pt x="0" y="0"/>
                </a:moveTo>
                <a:lnTo>
                  <a:pt x="4204393" y="0"/>
                </a:lnTo>
                <a:lnTo>
                  <a:pt x="4204393" y="4777719"/>
                </a:lnTo>
                <a:lnTo>
                  <a:pt x="0" y="477771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GB"/>
          </a:p>
        </p:txBody>
      </p:sp>
      <p:sp>
        <p:nvSpPr>
          <p:cNvPr id="19" name="Freeform 19"/>
          <p:cNvSpPr/>
          <p:nvPr/>
        </p:nvSpPr>
        <p:spPr>
          <a:xfrm>
            <a:off x="139450" y="9092731"/>
            <a:ext cx="1052507" cy="1067415"/>
          </a:xfrm>
          <a:custGeom>
            <a:avLst/>
            <a:gdLst/>
            <a:ahLst/>
            <a:cxnLst/>
            <a:rect l="l" t="t" r="r" b="b"/>
            <a:pathLst>
              <a:path w="1052507" h="1067415">
                <a:moveTo>
                  <a:pt x="0" y="0"/>
                </a:moveTo>
                <a:lnTo>
                  <a:pt x="1052507" y="0"/>
                </a:lnTo>
                <a:lnTo>
                  <a:pt x="1052507" y="1067414"/>
                </a:lnTo>
                <a:lnTo>
                  <a:pt x="0" y="1067414"/>
                </a:lnTo>
                <a:lnTo>
                  <a:pt x="0" y="0"/>
                </a:lnTo>
                <a:close/>
              </a:path>
            </a:pathLst>
          </a:custGeom>
          <a:blipFill>
            <a:blip r:embed="rId28"/>
            <a:stretch>
              <a:fillRect/>
            </a:stretch>
          </a:blipFill>
        </p:spPr>
        <p:txBody>
          <a:bodyPr/>
          <a:lstStyle/>
          <a:p>
            <a:endParaRPr lang="en-GB"/>
          </a:p>
        </p:txBody>
      </p:sp>
      <p:sp>
        <p:nvSpPr>
          <p:cNvPr id="20" name="Freeform 20"/>
          <p:cNvSpPr/>
          <p:nvPr/>
        </p:nvSpPr>
        <p:spPr>
          <a:xfrm>
            <a:off x="7239000" y="7962900"/>
            <a:ext cx="4177321" cy="3044223"/>
          </a:xfrm>
          <a:custGeom>
            <a:avLst/>
            <a:gdLst/>
            <a:ahLst/>
            <a:cxnLst/>
            <a:rect l="l" t="t" r="r" b="b"/>
            <a:pathLst>
              <a:path w="4177321" h="3044223">
                <a:moveTo>
                  <a:pt x="0" y="0"/>
                </a:moveTo>
                <a:lnTo>
                  <a:pt x="4177321" y="0"/>
                </a:lnTo>
                <a:lnTo>
                  <a:pt x="4177321" y="3044222"/>
                </a:lnTo>
                <a:lnTo>
                  <a:pt x="0" y="30442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21" name="TextBox 21"/>
          <p:cNvSpPr txBox="1"/>
          <p:nvPr/>
        </p:nvSpPr>
        <p:spPr>
          <a:xfrm>
            <a:off x="8542125" y="8633987"/>
            <a:ext cx="1571070" cy="558036"/>
          </a:xfrm>
          <a:prstGeom prst="rect">
            <a:avLst/>
          </a:prstGeom>
        </p:spPr>
        <p:txBody>
          <a:bodyPr lIns="0" tIns="0" rIns="0" bIns="0" rtlCol="0" anchor="t">
            <a:spAutoFit/>
          </a:bodyPr>
          <a:lstStyle/>
          <a:p>
            <a:pPr algn="ctr">
              <a:lnSpc>
                <a:spcPts val="4111"/>
              </a:lnSpc>
              <a:spcBef>
                <a:spcPct val="0"/>
              </a:spcBef>
            </a:pPr>
            <a:r>
              <a:rPr lang="en-US" sz="4111">
                <a:solidFill>
                  <a:srgbClr val="000000"/>
                </a:solidFill>
                <a:latin typeface="Bobby Jones"/>
                <a:ea typeface="Bobby Jones"/>
                <a:cs typeface="Bobby Jones"/>
                <a:sym typeface="Bobby Jones"/>
              </a:rPr>
              <a:t>TOp tip </a:t>
            </a:r>
          </a:p>
        </p:txBody>
      </p:sp>
      <p:sp>
        <p:nvSpPr>
          <p:cNvPr id="22" name="TextBox 22"/>
          <p:cNvSpPr txBox="1"/>
          <p:nvPr/>
        </p:nvSpPr>
        <p:spPr>
          <a:xfrm>
            <a:off x="8361646" y="9163449"/>
            <a:ext cx="1932028" cy="925930"/>
          </a:xfrm>
          <a:prstGeom prst="rect">
            <a:avLst/>
          </a:prstGeom>
        </p:spPr>
        <p:txBody>
          <a:bodyPr lIns="0" tIns="0" rIns="0" bIns="0" rtlCol="0" anchor="t">
            <a:spAutoFit/>
          </a:bodyPr>
          <a:lstStyle/>
          <a:p>
            <a:pPr algn="ctr">
              <a:lnSpc>
                <a:spcPts val="2519"/>
              </a:lnSpc>
            </a:pPr>
            <a:r>
              <a:rPr lang="en-US" sz="1799" dirty="0">
                <a:solidFill>
                  <a:srgbClr val="000000"/>
                </a:solidFill>
                <a:latin typeface="Open Sans"/>
                <a:ea typeface="Open Sans"/>
                <a:cs typeface="Open Sans"/>
                <a:sym typeface="Open Sans"/>
              </a:rPr>
              <a:t>Get together as a group and list all your key facts</a:t>
            </a:r>
          </a:p>
        </p:txBody>
      </p:sp>
      <p:sp>
        <p:nvSpPr>
          <p:cNvPr id="24" name="TextBox 21">
            <a:extLst>
              <a:ext uri="{FF2B5EF4-FFF2-40B4-BE49-F238E27FC236}">
                <a16:creationId xmlns:a16="http://schemas.microsoft.com/office/drawing/2014/main" id="{B4DD6841-6F60-F1C6-8E5F-F08EC1C0842A}"/>
              </a:ext>
            </a:extLst>
          </p:cNvPr>
          <p:cNvSpPr txBox="1"/>
          <p:nvPr/>
        </p:nvSpPr>
        <p:spPr>
          <a:xfrm>
            <a:off x="12984893" y="813587"/>
            <a:ext cx="2441535" cy="1051570"/>
          </a:xfrm>
          <a:prstGeom prst="rect">
            <a:avLst/>
          </a:prstGeom>
        </p:spPr>
        <p:txBody>
          <a:bodyPr wrap="square" lIns="0" tIns="0" rIns="0" bIns="0" rtlCol="0" anchor="t">
            <a:spAutoFit/>
          </a:bodyPr>
          <a:lstStyle/>
          <a:p>
            <a:pPr algn="ctr">
              <a:lnSpc>
                <a:spcPts val="4111"/>
              </a:lnSpc>
              <a:spcBef>
                <a:spcPct val="0"/>
              </a:spcBef>
            </a:pPr>
            <a:r>
              <a:rPr lang="en-US" sz="3600" dirty="0">
                <a:solidFill>
                  <a:srgbClr val="000000"/>
                </a:solidFill>
                <a:latin typeface="Bobby Jones"/>
                <a:ea typeface="Bobby Jones"/>
                <a:cs typeface="Bobby Jones"/>
                <a:sym typeface="Bobby Jones"/>
              </a:rPr>
              <a:t>Send entries to:</a:t>
            </a:r>
          </a:p>
        </p:txBody>
      </p:sp>
      <p:sp>
        <p:nvSpPr>
          <p:cNvPr id="25" name="TextBox 22">
            <a:extLst>
              <a:ext uri="{FF2B5EF4-FFF2-40B4-BE49-F238E27FC236}">
                <a16:creationId xmlns:a16="http://schemas.microsoft.com/office/drawing/2014/main" id="{EBE65E20-90E7-0F2A-A177-FD89C0F897DC}"/>
              </a:ext>
            </a:extLst>
          </p:cNvPr>
          <p:cNvSpPr txBox="1"/>
          <p:nvPr/>
        </p:nvSpPr>
        <p:spPr>
          <a:xfrm>
            <a:off x="12322985" y="1865157"/>
            <a:ext cx="3625517" cy="300019"/>
          </a:xfrm>
          <a:prstGeom prst="rect">
            <a:avLst/>
          </a:prstGeom>
        </p:spPr>
        <p:txBody>
          <a:bodyPr wrap="square" lIns="0" tIns="0" rIns="0" bIns="0" rtlCol="0" anchor="t">
            <a:spAutoFit/>
          </a:bodyPr>
          <a:lstStyle/>
          <a:p>
            <a:pPr algn="ctr">
              <a:lnSpc>
                <a:spcPts val="2519"/>
              </a:lnSpc>
            </a:pPr>
            <a:r>
              <a:rPr lang="en-US" sz="1799" b="1" dirty="0">
                <a:solidFill>
                  <a:srgbClr val="000000"/>
                </a:solidFill>
                <a:latin typeface="Open Sans"/>
                <a:ea typeface="Open Sans"/>
                <a:cs typeface="Open Sans"/>
                <a:sym typeface="Open Sans"/>
              </a:rPr>
              <a:t>groundswell@liverpool.ac.uk</a:t>
            </a:r>
          </a:p>
        </p:txBody>
      </p:sp>
      <p:sp>
        <p:nvSpPr>
          <p:cNvPr id="27" name="Freeform 20">
            <a:extLst>
              <a:ext uri="{FF2B5EF4-FFF2-40B4-BE49-F238E27FC236}">
                <a16:creationId xmlns:a16="http://schemas.microsoft.com/office/drawing/2014/main" id="{16C4BA5F-B899-7C67-A308-624607F5B461}"/>
              </a:ext>
            </a:extLst>
          </p:cNvPr>
          <p:cNvSpPr/>
          <p:nvPr/>
        </p:nvSpPr>
        <p:spPr>
          <a:xfrm>
            <a:off x="1970718" y="-96948"/>
            <a:ext cx="2046986" cy="1928782"/>
          </a:xfrm>
          <a:custGeom>
            <a:avLst/>
            <a:gdLst/>
            <a:ahLst/>
            <a:cxnLst/>
            <a:rect l="l" t="t" r="r" b="b"/>
            <a:pathLst>
              <a:path w="2201301" h="2151771">
                <a:moveTo>
                  <a:pt x="0" y="0"/>
                </a:moveTo>
                <a:lnTo>
                  <a:pt x="2201301" y="0"/>
                </a:lnTo>
                <a:lnTo>
                  <a:pt x="2201301" y="2151772"/>
                </a:lnTo>
                <a:lnTo>
                  <a:pt x="0" y="2151772"/>
                </a:lnTo>
                <a:lnTo>
                  <a:pt x="0" y="0"/>
                </a:lnTo>
                <a:close/>
              </a:path>
            </a:pathLst>
          </a:custGeom>
          <a:blipFill>
            <a:blip r:embed="rId29"/>
            <a:stretch>
              <a:fillRect/>
            </a:stretch>
          </a:blipFill>
        </p:spPr>
        <p:txBody>
          <a:bodyPr/>
          <a:lstStyle/>
          <a:p>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7DE"/>
        </a:solidFill>
        <a:effectLst/>
      </p:bgPr>
    </p:bg>
    <p:spTree>
      <p:nvGrpSpPr>
        <p:cNvPr id="1" name=""/>
        <p:cNvGrpSpPr/>
        <p:nvPr/>
      </p:nvGrpSpPr>
      <p:grpSpPr>
        <a:xfrm>
          <a:off x="0" y="0"/>
          <a:ext cx="0" cy="0"/>
          <a:chOff x="0" y="0"/>
          <a:chExt cx="0" cy="0"/>
        </a:xfrm>
      </p:grpSpPr>
      <p:sp>
        <p:nvSpPr>
          <p:cNvPr id="2" name="Freeform 2"/>
          <p:cNvSpPr/>
          <p:nvPr/>
        </p:nvSpPr>
        <p:spPr>
          <a:xfrm>
            <a:off x="-474744" y="-3992694"/>
            <a:ext cx="19237489" cy="19237489"/>
          </a:xfrm>
          <a:custGeom>
            <a:avLst/>
            <a:gdLst/>
            <a:ahLst/>
            <a:cxnLst/>
            <a:rect l="l" t="t" r="r" b="b"/>
            <a:pathLst>
              <a:path w="19237489" h="19237489">
                <a:moveTo>
                  <a:pt x="0" y="0"/>
                </a:moveTo>
                <a:lnTo>
                  <a:pt x="19237488" y="0"/>
                </a:lnTo>
                <a:lnTo>
                  <a:pt x="19237488"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0" y="6487044"/>
            <a:ext cx="18288000" cy="3799956"/>
            <a:chOff x="0" y="0"/>
            <a:chExt cx="3195492" cy="663972"/>
          </a:xfrm>
        </p:grpSpPr>
        <p:sp>
          <p:nvSpPr>
            <p:cNvPr id="4" name="Freeform 4"/>
            <p:cNvSpPr/>
            <p:nvPr/>
          </p:nvSpPr>
          <p:spPr>
            <a:xfrm>
              <a:off x="0" y="0"/>
              <a:ext cx="3195492" cy="663972"/>
            </a:xfrm>
            <a:custGeom>
              <a:avLst/>
              <a:gdLst/>
              <a:ahLst/>
              <a:cxnLst/>
              <a:rect l="l" t="t" r="r" b="b"/>
              <a:pathLst>
                <a:path w="3195492" h="663972">
                  <a:moveTo>
                    <a:pt x="0" y="0"/>
                  </a:moveTo>
                  <a:lnTo>
                    <a:pt x="3195492" y="0"/>
                  </a:lnTo>
                  <a:lnTo>
                    <a:pt x="3195492" y="663972"/>
                  </a:lnTo>
                  <a:lnTo>
                    <a:pt x="0" y="663972"/>
                  </a:lnTo>
                  <a:close/>
                </a:path>
              </a:pathLst>
            </a:custGeom>
            <a:solidFill>
              <a:srgbClr val="FCC751"/>
            </a:solidFill>
          </p:spPr>
          <p:txBody>
            <a:bodyPr/>
            <a:lstStyle/>
            <a:p>
              <a:endParaRPr lang="en-GB"/>
            </a:p>
          </p:txBody>
        </p:sp>
        <p:sp>
          <p:nvSpPr>
            <p:cNvPr id="5" name="TextBox 5"/>
            <p:cNvSpPr txBox="1"/>
            <p:nvPr/>
          </p:nvSpPr>
          <p:spPr>
            <a:xfrm>
              <a:off x="0" y="-38100"/>
              <a:ext cx="3195492" cy="702072"/>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865202">
            <a:off x="-296399" y="723221"/>
            <a:ext cx="6086947" cy="2202368"/>
          </a:xfrm>
          <a:custGeom>
            <a:avLst/>
            <a:gdLst/>
            <a:ahLst/>
            <a:cxnLst/>
            <a:rect l="l" t="t" r="r" b="b"/>
            <a:pathLst>
              <a:path w="6086947" h="2202368">
                <a:moveTo>
                  <a:pt x="0" y="0"/>
                </a:moveTo>
                <a:lnTo>
                  <a:pt x="6086947" y="0"/>
                </a:lnTo>
                <a:lnTo>
                  <a:pt x="6086947" y="2202368"/>
                </a:lnTo>
                <a:lnTo>
                  <a:pt x="0" y="22023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13999251" y="496062"/>
            <a:ext cx="2070895" cy="1916519"/>
          </a:xfrm>
          <a:custGeom>
            <a:avLst/>
            <a:gdLst/>
            <a:ahLst/>
            <a:cxnLst/>
            <a:rect l="l" t="t" r="r" b="b"/>
            <a:pathLst>
              <a:path w="2070895" h="1916519">
                <a:moveTo>
                  <a:pt x="0" y="0"/>
                </a:moveTo>
                <a:lnTo>
                  <a:pt x="2070895" y="0"/>
                </a:lnTo>
                <a:lnTo>
                  <a:pt x="2070895" y="1916519"/>
                </a:lnTo>
                <a:lnTo>
                  <a:pt x="0" y="19165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Freeform 8"/>
          <p:cNvSpPr/>
          <p:nvPr/>
        </p:nvSpPr>
        <p:spPr>
          <a:xfrm>
            <a:off x="15272927" y="3648810"/>
            <a:ext cx="2586122" cy="4183433"/>
          </a:xfrm>
          <a:custGeom>
            <a:avLst/>
            <a:gdLst/>
            <a:ahLst/>
            <a:cxnLst/>
            <a:rect l="l" t="t" r="r" b="b"/>
            <a:pathLst>
              <a:path w="2586122" h="4183433">
                <a:moveTo>
                  <a:pt x="0" y="0"/>
                </a:moveTo>
                <a:lnTo>
                  <a:pt x="2586123" y="0"/>
                </a:lnTo>
                <a:lnTo>
                  <a:pt x="2586123" y="4183433"/>
                </a:lnTo>
                <a:lnTo>
                  <a:pt x="0" y="4183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TextBox 9"/>
          <p:cNvSpPr txBox="1"/>
          <p:nvPr/>
        </p:nvSpPr>
        <p:spPr>
          <a:xfrm>
            <a:off x="8112156" y="4325738"/>
            <a:ext cx="7242303" cy="879431"/>
          </a:xfrm>
          <a:prstGeom prst="rect">
            <a:avLst/>
          </a:prstGeom>
        </p:spPr>
        <p:txBody>
          <a:bodyPr lIns="0" tIns="0" rIns="0" bIns="0" rtlCol="0" anchor="t">
            <a:spAutoFit/>
          </a:bodyPr>
          <a:lstStyle/>
          <a:p>
            <a:pPr algn="ctr">
              <a:lnSpc>
                <a:spcPts val="6500"/>
              </a:lnSpc>
            </a:pPr>
            <a:r>
              <a:rPr lang="en-US" sz="6500">
                <a:solidFill>
                  <a:srgbClr val="295274"/>
                </a:solidFill>
                <a:latin typeface="Bobby Jones"/>
                <a:ea typeface="Bobby Jones"/>
                <a:cs typeface="Bobby Jones"/>
                <a:sym typeface="Bobby Jones"/>
              </a:rPr>
              <a:t>let’s get started!</a:t>
            </a:r>
          </a:p>
        </p:txBody>
      </p:sp>
      <p:sp>
        <p:nvSpPr>
          <p:cNvPr id="10" name="Freeform 10"/>
          <p:cNvSpPr/>
          <p:nvPr/>
        </p:nvSpPr>
        <p:spPr>
          <a:xfrm rot="5274671">
            <a:off x="14851599" y="7940380"/>
            <a:ext cx="984955" cy="2655517"/>
          </a:xfrm>
          <a:custGeom>
            <a:avLst/>
            <a:gdLst/>
            <a:ahLst/>
            <a:cxnLst/>
            <a:rect l="l" t="t" r="r" b="b"/>
            <a:pathLst>
              <a:path w="984955" h="2655517">
                <a:moveTo>
                  <a:pt x="0" y="0"/>
                </a:moveTo>
                <a:lnTo>
                  <a:pt x="984956" y="0"/>
                </a:lnTo>
                <a:lnTo>
                  <a:pt x="984956" y="2655517"/>
                </a:lnTo>
                <a:lnTo>
                  <a:pt x="0" y="26555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Freeform 11"/>
          <p:cNvSpPr/>
          <p:nvPr/>
        </p:nvSpPr>
        <p:spPr>
          <a:xfrm rot="1843200">
            <a:off x="9337554" y="1500543"/>
            <a:ext cx="1710098" cy="1840614"/>
          </a:xfrm>
          <a:custGeom>
            <a:avLst/>
            <a:gdLst/>
            <a:ahLst/>
            <a:cxnLst/>
            <a:rect l="l" t="t" r="r" b="b"/>
            <a:pathLst>
              <a:path w="1710098" h="1840614">
                <a:moveTo>
                  <a:pt x="0" y="0"/>
                </a:moveTo>
                <a:lnTo>
                  <a:pt x="1710098" y="0"/>
                </a:lnTo>
                <a:lnTo>
                  <a:pt x="1710098" y="1840614"/>
                </a:lnTo>
                <a:lnTo>
                  <a:pt x="0" y="18406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2" name="Freeform 12"/>
          <p:cNvSpPr/>
          <p:nvPr/>
        </p:nvSpPr>
        <p:spPr>
          <a:xfrm rot="5400000">
            <a:off x="-1390783" y="8097398"/>
            <a:ext cx="4247818" cy="4827066"/>
          </a:xfrm>
          <a:custGeom>
            <a:avLst/>
            <a:gdLst/>
            <a:ahLst/>
            <a:cxnLst/>
            <a:rect l="l" t="t" r="r" b="b"/>
            <a:pathLst>
              <a:path w="4247818" h="4827066">
                <a:moveTo>
                  <a:pt x="0" y="0"/>
                </a:moveTo>
                <a:lnTo>
                  <a:pt x="4247818" y="0"/>
                </a:lnTo>
                <a:lnTo>
                  <a:pt x="4247818" y="4827066"/>
                </a:lnTo>
                <a:lnTo>
                  <a:pt x="0" y="482706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3" name="Freeform 13"/>
          <p:cNvSpPr/>
          <p:nvPr/>
        </p:nvSpPr>
        <p:spPr>
          <a:xfrm>
            <a:off x="733126" y="2841206"/>
            <a:ext cx="7473969" cy="6019942"/>
          </a:xfrm>
          <a:custGeom>
            <a:avLst/>
            <a:gdLst/>
            <a:ahLst/>
            <a:cxnLst/>
            <a:rect l="l" t="t" r="r" b="b"/>
            <a:pathLst>
              <a:path w="7473969" h="6019942">
                <a:moveTo>
                  <a:pt x="0" y="0"/>
                </a:moveTo>
                <a:lnTo>
                  <a:pt x="7473969" y="0"/>
                </a:lnTo>
                <a:lnTo>
                  <a:pt x="7473969" y="6019943"/>
                </a:lnTo>
                <a:lnTo>
                  <a:pt x="0" y="601994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4" name="Freeform 14"/>
          <p:cNvSpPr/>
          <p:nvPr/>
        </p:nvSpPr>
        <p:spPr>
          <a:xfrm rot="-1393434">
            <a:off x="5946000" y="2880017"/>
            <a:ext cx="1804936" cy="1755711"/>
          </a:xfrm>
          <a:custGeom>
            <a:avLst/>
            <a:gdLst/>
            <a:ahLst/>
            <a:cxnLst/>
            <a:rect l="l" t="t" r="r" b="b"/>
            <a:pathLst>
              <a:path w="1804936" h="1755711">
                <a:moveTo>
                  <a:pt x="0" y="0"/>
                </a:moveTo>
                <a:lnTo>
                  <a:pt x="1804936" y="0"/>
                </a:lnTo>
                <a:lnTo>
                  <a:pt x="1804936" y="1755711"/>
                </a:lnTo>
                <a:lnTo>
                  <a:pt x="0" y="175571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5" name="Freeform 15"/>
          <p:cNvSpPr/>
          <p:nvPr/>
        </p:nvSpPr>
        <p:spPr>
          <a:xfrm rot="1325993">
            <a:off x="6356371" y="562840"/>
            <a:ext cx="432929" cy="399081"/>
          </a:xfrm>
          <a:custGeom>
            <a:avLst/>
            <a:gdLst/>
            <a:ahLst/>
            <a:cxnLst/>
            <a:rect l="l" t="t" r="r" b="b"/>
            <a:pathLst>
              <a:path w="432929" h="399081">
                <a:moveTo>
                  <a:pt x="0" y="0"/>
                </a:moveTo>
                <a:lnTo>
                  <a:pt x="432929" y="0"/>
                </a:lnTo>
                <a:lnTo>
                  <a:pt x="432929" y="399082"/>
                </a:lnTo>
                <a:lnTo>
                  <a:pt x="0" y="39908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6" name="Freeform 16"/>
          <p:cNvSpPr/>
          <p:nvPr/>
        </p:nvSpPr>
        <p:spPr>
          <a:xfrm rot="1325993">
            <a:off x="17042836" y="2907984"/>
            <a:ext cx="432929" cy="399081"/>
          </a:xfrm>
          <a:custGeom>
            <a:avLst/>
            <a:gdLst/>
            <a:ahLst/>
            <a:cxnLst/>
            <a:rect l="l" t="t" r="r" b="b"/>
            <a:pathLst>
              <a:path w="432929" h="399081">
                <a:moveTo>
                  <a:pt x="0" y="0"/>
                </a:moveTo>
                <a:lnTo>
                  <a:pt x="432928" y="0"/>
                </a:lnTo>
                <a:lnTo>
                  <a:pt x="432928" y="399082"/>
                </a:lnTo>
                <a:lnTo>
                  <a:pt x="0" y="39908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7" name="Freeform 17"/>
          <p:cNvSpPr/>
          <p:nvPr/>
        </p:nvSpPr>
        <p:spPr>
          <a:xfrm flipH="1">
            <a:off x="11397799" y="946488"/>
            <a:ext cx="671017" cy="283065"/>
          </a:xfrm>
          <a:custGeom>
            <a:avLst/>
            <a:gdLst/>
            <a:ahLst/>
            <a:cxnLst/>
            <a:rect l="l" t="t" r="r" b="b"/>
            <a:pathLst>
              <a:path w="671017" h="283065">
                <a:moveTo>
                  <a:pt x="671018" y="0"/>
                </a:moveTo>
                <a:lnTo>
                  <a:pt x="0" y="0"/>
                </a:lnTo>
                <a:lnTo>
                  <a:pt x="0" y="283065"/>
                </a:lnTo>
                <a:lnTo>
                  <a:pt x="671018" y="283065"/>
                </a:lnTo>
                <a:lnTo>
                  <a:pt x="671018"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18" name="Freeform 18"/>
          <p:cNvSpPr/>
          <p:nvPr/>
        </p:nvSpPr>
        <p:spPr>
          <a:xfrm>
            <a:off x="7294277" y="8861149"/>
            <a:ext cx="912819" cy="2008201"/>
          </a:xfrm>
          <a:custGeom>
            <a:avLst/>
            <a:gdLst/>
            <a:ahLst/>
            <a:cxnLst/>
            <a:rect l="l" t="t" r="r" b="b"/>
            <a:pathLst>
              <a:path w="912819" h="2008201">
                <a:moveTo>
                  <a:pt x="0" y="0"/>
                </a:moveTo>
                <a:lnTo>
                  <a:pt x="912818" y="0"/>
                </a:lnTo>
                <a:lnTo>
                  <a:pt x="912818" y="2008201"/>
                </a:lnTo>
                <a:lnTo>
                  <a:pt x="0" y="2008201"/>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GB"/>
          </a:p>
        </p:txBody>
      </p:sp>
      <p:sp>
        <p:nvSpPr>
          <p:cNvPr id="19" name="TextBox 19"/>
          <p:cNvSpPr txBox="1"/>
          <p:nvPr/>
        </p:nvSpPr>
        <p:spPr>
          <a:xfrm>
            <a:off x="8207095" y="6687544"/>
            <a:ext cx="6857502" cy="2173429"/>
          </a:xfrm>
          <a:prstGeom prst="rect">
            <a:avLst/>
          </a:prstGeom>
        </p:spPr>
        <p:txBody>
          <a:bodyPr lIns="0" tIns="0" rIns="0" bIns="0" rtlCol="0" anchor="t">
            <a:spAutoFit/>
          </a:bodyPr>
          <a:lstStyle/>
          <a:p>
            <a:pPr algn="ctr">
              <a:lnSpc>
                <a:spcPts val="4200"/>
              </a:lnSpc>
            </a:pPr>
            <a:r>
              <a:rPr lang="en-US" sz="4200">
                <a:solidFill>
                  <a:srgbClr val="295274"/>
                </a:solidFill>
                <a:latin typeface="Bobby Jones"/>
                <a:ea typeface="Bobby Jones"/>
                <a:cs typeface="Bobby Jones"/>
                <a:sym typeface="Bobby Jones"/>
              </a:rPr>
              <a:t>start talking in your groups about what you might like to write/video/ask questions about</a:t>
            </a:r>
          </a:p>
        </p:txBody>
      </p:sp>
      <p:sp>
        <p:nvSpPr>
          <p:cNvPr id="20" name="Freeform 20"/>
          <p:cNvSpPr/>
          <p:nvPr/>
        </p:nvSpPr>
        <p:spPr>
          <a:xfrm>
            <a:off x="139450" y="9092731"/>
            <a:ext cx="1052507" cy="1067415"/>
          </a:xfrm>
          <a:custGeom>
            <a:avLst/>
            <a:gdLst/>
            <a:ahLst/>
            <a:cxnLst/>
            <a:rect l="l" t="t" r="r" b="b"/>
            <a:pathLst>
              <a:path w="1052507" h="1067415">
                <a:moveTo>
                  <a:pt x="0" y="0"/>
                </a:moveTo>
                <a:lnTo>
                  <a:pt x="1052507" y="0"/>
                </a:lnTo>
                <a:lnTo>
                  <a:pt x="1052507" y="1067414"/>
                </a:lnTo>
                <a:lnTo>
                  <a:pt x="0" y="1067414"/>
                </a:lnTo>
                <a:lnTo>
                  <a:pt x="0" y="0"/>
                </a:lnTo>
                <a:close/>
              </a:path>
            </a:pathLst>
          </a:custGeom>
          <a:blipFill>
            <a:blip r:embed="rId28"/>
            <a:stretch>
              <a:fillRect/>
            </a:stretch>
          </a:blipFill>
        </p:spPr>
        <p:txBody>
          <a:bodyPr/>
          <a:lstStyle/>
          <a:p>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7DE"/>
        </a:solidFill>
        <a:effectLst/>
      </p:bgPr>
    </p:bg>
    <p:spTree>
      <p:nvGrpSpPr>
        <p:cNvPr id="1" name=""/>
        <p:cNvGrpSpPr/>
        <p:nvPr/>
      </p:nvGrpSpPr>
      <p:grpSpPr>
        <a:xfrm>
          <a:off x="0" y="0"/>
          <a:ext cx="0" cy="0"/>
          <a:chOff x="0" y="0"/>
          <a:chExt cx="0" cy="0"/>
        </a:xfrm>
      </p:grpSpPr>
      <p:sp>
        <p:nvSpPr>
          <p:cNvPr id="2" name="Freeform 2"/>
          <p:cNvSpPr/>
          <p:nvPr/>
        </p:nvSpPr>
        <p:spPr>
          <a:xfrm>
            <a:off x="-474744" y="-3992694"/>
            <a:ext cx="19237489" cy="19237489"/>
          </a:xfrm>
          <a:custGeom>
            <a:avLst/>
            <a:gdLst/>
            <a:ahLst/>
            <a:cxnLst/>
            <a:rect l="l" t="t" r="r" b="b"/>
            <a:pathLst>
              <a:path w="19237489" h="19237489">
                <a:moveTo>
                  <a:pt x="0" y="0"/>
                </a:moveTo>
                <a:lnTo>
                  <a:pt x="19237488" y="0"/>
                </a:lnTo>
                <a:lnTo>
                  <a:pt x="19237488"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10662635" y="924932"/>
            <a:ext cx="6678291" cy="1825691"/>
          </a:xfrm>
          <a:prstGeom prst="rect">
            <a:avLst/>
          </a:prstGeom>
        </p:spPr>
        <p:txBody>
          <a:bodyPr lIns="0" tIns="0" rIns="0" bIns="0" rtlCol="0" anchor="t">
            <a:spAutoFit/>
          </a:bodyPr>
          <a:lstStyle/>
          <a:p>
            <a:pPr algn="ctr">
              <a:lnSpc>
                <a:spcPts val="6999"/>
              </a:lnSpc>
              <a:spcBef>
                <a:spcPct val="0"/>
              </a:spcBef>
            </a:pPr>
            <a:r>
              <a:rPr lang="en-US" sz="6999">
                <a:solidFill>
                  <a:srgbClr val="295274"/>
                </a:solidFill>
                <a:latin typeface="Bobby Jones"/>
                <a:ea typeface="Bobby Jones"/>
                <a:cs typeface="Bobby Jones"/>
                <a:sym typeface="Bobby Jones"/>
              </a:rPr>
              <a:t>writing examples</a:t>
            </a:r>
          </a:p>
        </p:txBody>
      </p:sp>
      <p:sp>
        <p:nvSpPr>
          <p:cNvPr id="4" name="Freeform 4"/>
          <p:cNvSpPr/>
          <p:nvPr/>
        </p:nvSpPr>
        <p:spPr>
          <a:xfrm rot="1156762">
            <a:off x="2347649" y="1377449"/>
            <a:ext cx="405659" cy="373944"/>
          </a:xfrm>
          <a:custGeom>
            <a:avLst/>
            <a:gdLst/>
            <a:ahLst/>
            <a:cxnLst/>
            <a:rect l="l" t="t" r="r" b="b"/>
            <a:pathLst>
              <a:path w="405659" h="373944">
                <a:moveTo>
                  <a:pt x="0" y="0"/>
                </a:moveTo>
                <a:lnTo>
                  <a:pt x="405659" y="0"/>
                </a:lnTo>
                <a:lnTo>
                  <a:pt x="405659" y="373944"/>
                </a:lnTo>
                <a:lnTo>
                  <a:pt x="0" y="3739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rot="-2635040">
            <a:off x="14773103" y="272451"/>
            <a:ext cx="546972" cy="504209"/>
          </a:xfrm>
          <a:custGeom>
            <a:avLst/>
            <a:gdLst/>
            <a:ahLst/>
            <a:cxnLst/>
            <a:rect l="l" t="t" r="r" b="b"/>
            <a:pathLst>
              <a:path w="546972" h="504209">
                <a:moveTo>
                  <a:pt x="0" y="0"/>
                </a:moveTo>
                <a:lnTo>
                  <a:pt x="546972" y="0"/>
                </a:lnTo>
                <a:lnTo>
                  <a:pt x="546972" y="504209"/>
                </a:lnTo>
                <a:lnTo>
                  <a:pt x="0" y="5042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rot="1325993">
            <a:off x="1051098" y="407281"/>
            <a:ext cx="754762" cy="695753"/>
          </a:xfrm>
          <a:custGeom>
            <a:avLst/>
            <a:gdLst/>
            <a:ahLst/>
            <a:cxnLst/>
            <a:rect l="l" t="t" r="r" b="b"/>
            <a:pathLst>
              <a:path w="754762" h="695753">
                <a:moveTo>
                  <a:pt x="0" y="0"/>
                </a:moveTo>
                <a:lnTo>
                  <a:pt x="754762" y="0"/>
                </a:lnTo>
                <a:lnTo>
                  <a:pt x="754762" y="695752"/>
                </a:lnTo>
                <a:lnTo>
                  <a:pt x="0" y="6957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Freeform 7"/>
          <p:cNvSpPr/>
          <p:nvPr/>
        </p:nvSpPr>
        <p:spPr>
          <a:xfrm rot="2432562" flipH="1">
            <a:off x="16938359" y="5610002"/>
            <a:ext cx="903816" cy="381270"/>
          </a:xfrm>
          <a:custGeom>
            <a:avLst/>
            <a:gdLst/>
            <a:ahLst/>
            <a:cxnLst/>
            <a:rect l="l" t="t" r="r" b="b"/>
            <a:pathLst>
              <a:path w="903816" h="381270">
                <a:moveTo>
                  <a:pt x="903816" y="0"/>
                </a:moveTo>
                <a:lnTo>
                  <a:pt x="0" y="0"/>
                </a:lnTo>
                <a:lnTo>
                  <a:pt x="0" y="381270"/>
                </a:lnTo>
                <a:lnTo>
                  <a:pt x="903816" y="381270"/>
                </a:lnTo>
                <a:lnTo>
                  <a:pt x="90381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8" name="Freeform 8"/>
          <p:cNvSpPr/>
          <p:nvPr/>
        </p:nvSpPr>
        <p:spPr>
          <a:xfrm>
            <a:off x="16340547" y="695319"/>
            <a:ext cx="2000760" cy="1975296"/>
          </a:xfrm>
          <a:custGeom>
            <a:avLst/>
            <a:gdLst/>
            <a:ahLst/>
            <a:cxnLst/>
            <a:rect l="l" t="t" r="r" b="b"/>
            <a:pathLst>
              <a:path w="2000760" h="1975296">
                <a:moveTo>
                  <a:pt x="0" y="0"/>
                </a:moveTo>
                <a:lnTo>
                  <a:pt x="2000760" y="0"/>
                </a:lnTo>
                <a:lnTo>
                  <a:pt x="2000760" y="1975296"/>
                </a:lnTo>
                <a:lnTo>
                  <a:pt x="0" y="197529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9" name="Freeform 9"/>
          <p:cNvSpPr/>
          <p:nvPr/>
        </p:nvSpPr>
        <p:spPr>
          <a:xfrm rot="687036">
            <a:off x="6371073" y="149197"/>
            <a:ext cx="671637" cy="283326"/>
          </a:xfrm>
          <a:custGeom>
            <a:avLst/>
            <a:gdLst/>
            <a:ahLst/>
            <a:cxnLst/>
            <a:rect l="l" t="t" r="r" b="b"/>
            <a:pathLst>
              <a:path w="671637" h="283326">
                <a:moveTo>
                  <a:pt x="0" y="0"/>
                </a:moveTo>
                <a:lnTo>
                  <a:pt x="671637" y="0"/>
                </a:lnTo>
                <a:lnTo>
                  <a:pt x="671637" y="283326"/>
                </a:lnTo>
                <a:lnTo>
                  <a:pt x="0" y="28332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 name="Freeform 10"/>
          <p:cNvSpPr/>
          <p:nvPr/>
        </p:nvSpPr>
        <p:spPr>
          <a:xfrm rot="5475510">
            <a:off x="10307774" y="54918"/>
            <a:ext cx="1096312" cy="2023395"/>
          </a:xfrm>
          <a:custGeom>
            <a:avLst/>
            <a:gdLst/>
            <a:ahLst/>
            <a:cxnLst/>
            <a:rect l="l" t="t" r="r" b="b"/>
            <a:pathLst>
              <a:path w="1096312" h="2023395">
                <a:moveTo>
                  <a:pt x="0" y="0"/>
                </a:moveTo>
                <a:lnTo>
                  <a:pt x="1096312" y="0"/>
                </a:lnTo>
                <a:lnTo>
                  <a:pt x="1096312" y="2023395"/>
                </a:lnTo>
                <a:lnTo>
                  <a:pt x="0" y="202339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1" name="Freeform 11"/>
          <p:cNvSpPr/>
          <p:nvPr/>
        </p:nvSpPr>
        <p:spPr>
          <a:xfrm flipH="1">
            <a:off x="1559468" y="9516400"/>
            <a:ext cx="2750376" cy="2340320"/>
          </a:xfrm>
          <a:custGeom>
            <a:avLst/>
            <a:gdLst/>
            <a:ahLst/>
            <a:cxnLst/>
            <a:rect l="l" t="t" r="r" b="b"/>
            <a:pathLst>
              <a:path w="2750376" h="2340320">
                <a:moveTo>
                  <a:pt x="2750376" y="0"/>
                </a:moveTo>
                <a:lnTo>
                  <a:pt x="0" y="0"/>
                </a:lnTo>
                <a:lnTo>
                  <a:pt x="0" y="2340320"/>
                </a:lnTo>
                <a:lnTo>
                  <a:pt x="2750376" y="2340320"/>
                </a:lnTo>
                <a:lnTo>
                  <a:pt x="2750376"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2" name="Freeform 12"/>
          <p:cNvSpPr/>
          <p:nvPr/>
        </p:nvSpPr>
        <p:spPr>
          <a:xfrm>
            <a:off x="15852309" y="7592160"/>
            <a:ext cx="4204393" cy="4777719"/>
          </a:xfrm>
          <a:custGeom>
            <a:avLst/>
            <a:gdLst/>
            <a:ahLst/>
            <a:cxnLst/>
            <a:rect l="l" t="t" r="r" b="b"/>
            <a:pathLst>
              <a:path w="4204393" h="4777719">
                <a:moveTo>
                  <a:pt x="0" y="0"/>
                </a:moveTo>
                <a:lnTo>
                  <a:pt x="4204393" y="0"/>
                </a:lnTo>
                <a:lnTo>
                  <a:pt x="4204393" y="4777719"/>
                </a:lnTo>
                <a:lnTo>
                  <a:pt x="0" y="477771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4" name="Freeform 14"/>
          <p:cNvSpPr/>
          <p:nvPr/>
        </p:nvSpPr>
        <p:spPr>
          <a:xfrm>
            <a:off x="678966" y="441080"/>
            <a:ext cx="9404840" cy="9404840"/>
          </a:xfrm>
          <a:custGeom>
            <a:avLst/>
            <a:gdLst/>
            <a:ahLst/>
            <a:cxnLst/>
            <a:rect l="l" t="t" r="r" b="b"/>
            <a:pathLst>
              <a:path w="9404840" h="9404840">
                <a:moveTo>
                  <a:pt x="0" y="0"/>
                </a:moveTo>
                <a:lnTo>
                  <a:pt x="9404840" y="0"/>
                </a:lnTo>
                <a:lnTo>
                  <a:pt x="9404840" y="9404840"/>
                </a:lnTo>
                <a:lnTo>
                  <a:pt x="0" y="940484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grpSp>
        <p:nvGrpSpPr>
          <p:cNvPr id="15" name="Group 15"/>
          <p:cNvGrpSpPr/>
          <p:nvPr/>
        </p:nvGrpSpPr>
        <p:grpSpPr>
          <a:xfrm>
            <a:off x="2388124" y="800668"/>
            <a:ext cx="6951373" cy="8187394"/>
            <a:chOff x="0" y="0"/>
            <a:chExt cx="1355461" cy="1596476"/>
          </a:xfrm>
        </p:grpSpPr>
        <p:sp>
          <p:nvSpPr>
            <p:cNvPr id="16" name="Freeform 16"/>
            <p:cNvSpPr/>
            <p:nvPr/>
          </p:nvSpPr>
          <p:spPr>
            <a:xfrm>
              <a:off x="0" y="0"/>
              <a:ext cx="1355461" cy="1596476"/>
            </a:xfrm>
            <a:custGeom>
              <a:avLst/>
              <a:gdLst/>
              <a:ahLst/>
              <a:cxnLst/>
              <a:rect l="l" t="t" r="r" b="b"/>
              <a:pathLst>
                <a:path w="1355461" h="1596476">
                  <a:moveTo>
                    <a:pt x="56800" y="0"/>
                  </a:moveTo>
                  <a:lnTo>
                    <a:pt x="1298661" y="0"/>
                  </a:lnTo>
                  <a:cubicBezTo>
                    <a:pt x="1313726" y="0"/>
                    <a:pt x="1328173" y="5984"/>
                    <a:pt x="1338825" y="16636"/>
                  </a:cubicBezTo>
                  <a:cubicBezTo>
                    <a:pt x="1349477" y="27288"/>
                    <a:pt x="1355461" y="41736"/>
                    <a:pt x="1355461" y="56800"/>
                  </a:cubicBezTo>
                  <a:lnTo>
                    <a:pt x="1355461" y="1539675"/>
                  </a:lnTo>
                  <a:cubicBezTo>
                    <a:pt x="1355461" y="1571045"/>
                    <a:pt x="1330031" y="1596476"/>
                    <a:pt x="1298661" y="1596476"/>
                  </a:cubicBezTo>
                  <a:lnTo>
                    <a:pt x="56800" y="1596476"/>
                  </a:lnTo>
                  <a:cubicBezTo>
                    <a:pt x="41736" y="1596476"/>
                    <a:pt x="27288" y="1590491"/>
                    <a:pt x="16636" y="1579839"/>
                  </a:cubicBezTo>
                  <a:cubicBezTo>
                    <a:pt x="5984" y="1569187"/>
                    <a:pt x="0" y="1554740"/>
                    <a:pt x="0" y="1539675"/>
                  </a:cubicBezTo>
                  <a:lnTo>
                    <a:pt x="0" y="56800"/>
                  </a:lnTo>
                  <a:cubicBezTo>
                    <a:pt x="0" y="41736"/>
                    <a:pt x="5984" y="27288"/>
                    <a:pt x="16636" y="16636"/>
                  </a:cubicBezTo>
                  <a:cubicBezTo>
                    <a:pt x="27288" y="5984"/>
                    <a:pt x="41736" y="0"/>
                    <a:pt x="56800" y="0"/>
                  </a:cubicBezTo>
                  <a:close/>
                </a:path>
              </a:pathLst>
            </a:custGeom>
            <a:solidFill>
              <a:srgbClr val="FFF7DD"/>
            </a:solidFill>
          </p:spPr>
          <p:txBody>
            <a:bodyPr/>
            <a:lstStyle/>
            <a:p>
              <a:endParaRPr lang="en-GB"/>
            </a:p>
          </p:txBody>
        </p:sp>
        <p:sp>
          <p:nvSpPr>
            <p:cNvPr id="17" name="TextBox 17"/>
            <p:cNvSpPr txBox="1"/>
            <p:nvPr/>
          </p:nvSpPr>
          <p:spPr>
            <a:xfrm>
              <a:off x="0" y="-38100"/>
              <a:ext cx="1355461" cy="1634576"/>
            </a:xfrm>
            <a:prstGeom prst="rect">
              <a:avLst/>
            </a:prstGeom>
          </p:spPr>
          <p:txBody>
            <a:bodyPr lIns="68615" tIns="68615" rIns="68615" bIns="68615" rtlCol="0" anchor="ctr"/>
            <a:lstStyle/>
            <a:p>
              <a:pPr algn="ctr">
                <a:lnSpc>
                  <a:spcPts val="2659"/>
                </a:lnSpc>
              </a:pPr>
              <a:endParaRPr/>
            </a:p>
          </p:txBody>
        </p:sp>
      </p:grpSp>
      <p:sp>
        <p:nvSpPr>
          <p:cNvPr id="18" name="TextBox 18"/>
          <p:cNvSpPr txBox="1"/>
          <p:nvPr/>
        </p:nvSpPr>
        <p:spPr>
          <a:xfrm>
            <a:off x="2465750" y="520338"/>
            <a:ext cx="6721260" cy="8581333"/>
          </a:xfrm>
          <a:prstGeom prst="rect">
            <a:avLst/>
          </a:prstGeom>
        </p:spPr>
        <p:txBody>
          <a:bodyPr lIns="0" tIns="0" rIns="0" bIns="0" rtlCol="0" anchor="t">
            <a:spAutoFit/>
          </a:bodyPr>
          <a:lstStyle/>
          <a:p>
            <a:pPr algn="ctr">
              <a:lnSpc>
                <a:spcPts val="1663"/>
              </a:lnSpc>
            </a:pPr>
            <a:endParaRPr dirty="0"/>
          </a:p>
          <a:p>
            <a:pPr algn="ctr">
              <a:lnSpc>
                <a:spcPts val="1663"/>
              </a:lnSpc>
            </a:pPr>
            <a:endParaRPr dirty="0"/>
          </a:p>
          <a:p>
            <a:pPr algn="ctr">
              <a:lnSpc>
                <a:spcPts val="1663"/>
              </a:lnSpc>
            </a:pPr>
            <a:r>
              <a:rPr lang="en-US" sz="1187" dirty="0">
                <a:solidFill>
                  <a:srgbClr val="295274"/>
                </a:solidFill>
                <a:latin typeface="Open Sans"/>
                <a:ea typeface="Open Sans"/>
                <a:cs typeface="Open Sans"/>
                <a:sym typeface="Open Sans"/>
              </a:rPr>
              <a:t>Recently, the increase of litter and fly-tipping has concerned the Year 5 pupils of </a:t>
            </a:r>
            <a:r>
              <a:rPr lang="en-US" sz="1187" dirty="0" err="1">
                <a:solidFill>
                  <a:srgbClr val="295274"/>
                </a:solidFill>
                <a:latin typeface="Open Sans"/>
                <a:ea typeface="Open Sans"/>
                <a:cs typeface="Open Sans"/>
                <a:sym typeface="Open Sans"/>
              </a:rPr>
              <a:t>Holmleigh</a:t>
            </a:r>
            <a:r>
              <a:rPr lang="en-US" sz="1187" dirty="0">
                <a:solidFill>
                  <a:srgbClr val="295274"/>
                </a:solidFill>
                <a:latin typeface="Open Sans"/>
                <a:ea typeface="Open Sans"/>
                <a:cs typeface="Open Sans"/>
                <a:sym typeface="Open Sans"/>
              </a:rPr>
              <a:t> Primary School in Hackney.</a:t>
            </a:r>
          </a:p>
          <a:p>
            <a:pPr algn="ctr">
              <a:lnSpc>
                <a:spcPts val="1663"/>
              </a:lnSpc>
            </a:pPr>
            <a:endParaRPr lang="en-US" sz="1187" dirty="0">
              <a:solidFill>
                <a:srgbClr val="295274"/>
              </a:solidFill>
              <a:latin typeface="Open Sans"/>
              <a:ea typeface="Open Sans"/>
              <a:cs typeface="Open Sans"/>
              <a:sym typeface="Open Sans"/>
            </a:endParaRPr>
          </a:p>
          <a:p>
            <a:pPr algn="ctr">
              <a:lnSpc>
                <a:spcPts val="1663"/>
              </a:lnSpc>
            </a:pPr>
            <a:r>
              <a:rPr lang="en-US" sz="1187" dirty="0">
                <a:solidFill>
                  <a:srgbClr val="295274"/>
                </a:solidFill>
                <a:latin typeface="Open Sans"/>
                <a:ea typeface="Open Sans"/>
                <a:cs typeface="Open Sans"/>
                <a:sym typeface="Open Sans"/>
              </a:rPr>
              <a:t>According to pupils, littering is not only affecting people’s mental health, it is also having an impact on where children are playing. Kaiden, 10, said that he was playing with his friends when he tripped on a bottle and grazed his hands and hurt his knee. He said: “I could not play outside for a month.”</a:t>
            </a:r>
          </a:p>
          <a:p>
            <a:pPr algn="ctr">
              <a:lnSpc>
                <a:spcPts val="1663"/>
              </a:lnSpc>
            </a:pPr>
            <a:endParaRPr lang="en-US" sz="1187" dirty="0">
              <a:solidFill>
                <a:srgbClr val="295274"/>
              </a:solidFill>
              <a:latin typeface="Open Sans"/>
              <a:ea typeface="Open Sans"/>
              <a:cs typeface="Open Sans"/>
              <a:sym typeface="Open Sans"/>
            </a:endParaRPr>
          </a:p>
          <a:p>
            <a:pPr algn="ctr">
              <a:lnSpc>
                <a:spcPts val="1663"/>
              </a:lnSpc>
            </a:pPr>
            <a:r>
              <a:rPr lang="en-US" sz="1187" dirty="0">
                <a:solidFill>
                  <a:srgbClr val="295274"/>
                </a:solidFill>
                <a:latin typeface="Open Sans"/>
                <a:ea typeface="Open Sans"/>
                <a:cs typeface="Open Sans"/>
                <a:sym typeface="Open Sans"/>
              </a:rPr>
              <a:t>Julia, 10, said: “When I was walking to school, I saw some boxes and glass inside a box under a tree. It felt really dangerous and I was really scared about hurting myself.”</a:t>
            </a:r>
          </a:p>
          <a:p>
            <a:pPr algn="ctr">
              <a:lnSpc>
                <a:spcPts val="1663"/>
              </a:lnSpc>
            </a:pPr>
            <a:endParaRPr lang="en-US" sz="1187" dirty="0">
              <a:solidFill>
                <a:srgbClr val="295274"/>
              </a:solidFill>
              <a:latin typeface="Open Sans"/>
              <a:ea typeface="Open Sans"/>
              <a:cs typeface="Open Sans"/>
              <a:sym typeface="Open Sans"/>
            </a:endParaRPr>
          </a:p>
          <a:p>
            <a:pPr algn="ctr">
              <a:lnSpc>
                <a:spcPts val="1663"/>
              </a:lnSpc>
            </a:pPr>
            <a:r>
              <a:rPr lang="en-US" sz="1187" dirty="0">
                <a:solidFill>
                  <a:srgbClr val="295274"/>
                </a:solidFill>
                <a:latin typeface="Open Sans"/>
                <a:ea typeface="Open Sans"/>
                <a:cs typeface="Open Sans"/>
                <a:sym typeface="Open Sans"/>
              </a:rPr>
              <a:t>The class contacted their local </a:t>
            </a:r>
            <a:r>
              <a:rPr lang="en-US" sz="1187" dirty="0" err="1">
                <a:solidFill>
                  <a:srgbClr val="295274"/>
                </a:solidFill>
                <a:latin typeface="Open Sans"/>
                <a:ea typeface="Open Sans"/>
                <a:cs typeface="Open Sans"/>
                <a:sym typeface="Open Sans"/>
              </a:rPr>
              <a:t>councillors</a:t>
            </a:r>
            <a:r>
              <a:rPr lang="en-US" sz="1187" dirty="0">
                <a:solidFill>
                  <a:srgbClr val="295274"/>
                </a:solidFill>
                <a:latin typeface="Open Sans"/>
                <a:ea typeface="Open Sans"/>
                <a:cs typeface="Open Sans"/>
                <a:sym typeface="Open Sans"/>
              </a:rPr>
              <a:t> who told them that police officers don’t enforce littering and fly tipping laws, that is down to local councils. The money from fines is invested back into the council’s environmental services and can be used for many things, like playing for some of the cost of providing enforcement officers to tackle littering and fly tipping, or perhaps for providing more recycling bins.</a:t>
            </a:r>
          </a:p>
          <a:p>
            <a:pPr algn="ctr">
              <a:lnSpc>
                <a:spcPts val="1663"/>
              </a:lnSpc>
            </a:pPr>
            <a:endParaRPr lang="en-US" sz="1187" dirty="0">
              <a:solidFill>
                <a:srgbClr val="295274"/>
              </a:solidFill>
              <a:latin typeface="Open Sans"/>
              <a:ea typeface="Open Sans"/>
              <a:cs typeface="Open Sans"/>
              <a:sym typeface="Open Sans"/>
            </a:endParaRPr>
          </a:p>
          <a:p>
            <a:pPr algn="ctr">
              <a:lnSpc>
                <a:spcPts val="1663"/>
              </a:lnSpc>
            </a:pPr>
            <a:r>
              <a:rPr lang="en-US" sz="1187" dirty="0">
                <a:solidFill>
                  <a:srgbClr val="295274"/>
                </a:solidFill>
                <a:latin typeface="Open Sans"/>
                <a:ea typeface="Open Sans"/>
                <a:cs typeface="Open Sans"/>
                <a:sym typeface="Open Sans"/>
              </a:rPr>
              <a:t>The class also sent an email to their local MP, Diane Abbott, who answered their questions saying that waste dumping or fly tipping is a serious concern for the local community. Diane Abbott’s office told the pupils that there are over 387 cameras on highways and other public spaces, and another 1980 cameras located across council housing estates. These primarily focus on safety but also pick up on littering and fly-tipping. This cost Dalston £148, 800 last year, slightly less than £500 a day.</a:t>
            </a:r>
          </a:p>
          <a:p>
            <a:pPr algn="ctr">
              <a:lnSpc>
                <a:spcPts val="1663"/>
              </a:lnSpc>
            </a:pPr>
            <a:endParaRPr lang="en-US" sz="1187" dirty="0">
              <a:solidFill>
                <a:srgbClr val="295274"/>
              </a:solidFill>
              <a:latin typeface="Open Sans"/>
              <a:ea typeface="Open Sans"/>
              <a:cs typeface="Open Sans"/>
              <a:sym typeface="Open Sans"/>
            </a:endParaRPr>
          </a:p>
          <a:p>
            <a:pPr algn="ctr">
              <a:lnSpc>
                <a:spcPts val="1663"/>
              </a:lnSpc>
            </a:pPr>
            <a:r>
              <a:rPr lang="en-US" sz="1187" dirty="0">
                <a:solidFill>
                  <a:srgbClr val="295274"/>
                </a:solidFill>
                <a:latin typeface="Open Sans"/>
                <a:ea typeface="Open Sans"/>
                <a:cs typeface="Open Sans"/>
                <a:sym typeface="Open Sans"/>
              </a:rPr>
              <a:t>Year 5 have also contacted Stamford Hill Unites. They came to Year 5 and were asked some questions. One of their aims is to clean up the local streets and raise awareness about this issue.</a:t>
            </a:r>
          </a:p>
          <a:p>
            <a:pPr algn="ctr">
              <a:lnSpc>
                <a:spcPts val="1663"/>
              </a:lnSpc>
            </a:pPr>
            <a:endParaRPr lang="en-US" sz="1187" dirty="0">
              <a:solidFill>
                <a:srgbClr val="295274"/>
              </a:solidFill>
              <a:latin typeface="Open Sans"/>
              <a:ea typeface="Open Sans"/>
              <a:cs typeface="Open Sans"/>
              <a:sym typeface="Open Sans"/>
            </a:endParaRPr>
          </a:p>
          <a:p>
            <a:pPr algn="ctr">
              <a:lnSpc>
                <a:spcPts val="1663"/>
              </a:lnSpc>
            </a:pPr>
            <a:r>
              <a:rPr lang="en-US" sz="1187" dirty="0">
                <a:solidFill>
                  <a:srgbClr val="295274"/>
                </a:solidFill>
                <a:latin typeface="Open Sans"/>
                <a:ea typeface="Open Sans"/>
                <a:cs typeface="Open Sans"/>
                <a:sym typeface="Open Sans"/>
              </a:rPr>
              <a:t>The council is currently piloting a project aimed at encouraging local businesses to reduce food waste and </a:t>
            </a:r>
            <a:r>
              <a:rPr lang="en-US" sz="1187" dirty="0" err="1">
                <a:solidFill>
                  <a:srgbClr val="295274"/>
                </a:solidFill>
                <a:latin typeface="Open Sans"/>
                <a:ea typeface="Open Sans"/>
                <a:cs typeface="Open Sans"/>
                <a:sym typeface="Open Sans"/>
              </a:rPr>
              <a:t>minimise</a:t>
            </a:r>
            <a:r>
              <a:rPr lang="en-US" sz="1187" dirty="0">
                <a:solidFill>
                  <a:srgbClr val="295274"/>
                </a:solidFill>
                <a:latin typeface="Open Sans"/>
                <a:ea typeface="Open Sans"/>
                <a:cs typeface="Open Sans"/>
                <a:sym typeface="Open Sans"/>
              </a:rPr>
              <a:t> packaging. Participating businesses can display a special window sticker to show their commitment to these things. Currently, seven businesses are enrolled, with ongoing efforts to include more. Participants in the project need to meet certain criteria, including reduce food waste.</a:t>
            </a:r>
          </a:p>
          <a:p>
            <a:pPr algn="ctr">
              <a:lnSpc>
                <a:spcPts val="1663"/>
              </a:lnSpc>
            </a:pPr>
            <a:endParaRPr lang="en-US" sz="1187" dirty="0">
              <a:solidFill>
                <a:srgbClr val="295274"/>
              </a:solidFill>
              <a:latin typeface="Open Sans"/>
              <a:ea typeface="Open Sans"/>
              <a:cs typeface="Open Sans"/>
              <a:sym typeface="Open Sans"/>
            </a:endParaRPr>
          </a:p>
          <a:p>
            <a:pPr algn="ctr">
              <a:lnSpc>
                <a:spcPts val="1663"/>
              </a:lnSpc>
            </a:pPr>
            <a:r>
              <a:rPr lang="en-US" sz="1187" dirty="0">
                <a:solidFill>
                  <a:srgbClr val="295274"/>
                </a:solidFill>
                <a:latin typeface="Open Sans"/>
                <a:ea typeface="Open Sans"/>
                <a:cs typeface="Open Sans"/>
                <a:sym typeface="Open Sans"/>
              </a:rPr>
              <a:t>All Hackney streets have at least two rubbish collections a week. There are also at least one hundred litterbins on Hackney roads.</a:t>
            </a:r>
          </a:p>
          <a:p>
            <a:pPr algn="ctr">
              <a:lnSpc>
                <a:spcPts val="1663"/>
              </a:lnSpc>
            </a:pPr>
            <a:endParaRPr lang="en-US" sz="1187" dirty="0">
              <a:solidFill>
                <a:srgbClr val="295274"/>
              </a:solidFill>
              <a:latin typeface="Open Sans"/>
              <a:ea typeface="Open Sans"/>
              <a:cs typeface="Open Sans"/>
              <a:sym typeface="Open Sans"/>
            </a:endParaRPr>
          </a:p>
          <a:p>
            <a:pPr algn="ctr">
              <a:lnSpc>
                <a:spcPts val="1663"/>
              </a:lnSpc>
            </a:pPr>
            <a:r>
              <a:rPr lang="en-US" sz="1187" dirty="0">
                <a:solidFill>
                  <a:srgbClr val="295274"/>
                </a:solidFill>
                <a:latin typeface="Open Sans"/>
                <a:ea typeface="Open Sans"/>
                <a:cs typeface="Open Sans"/>
                <a:sym typeface="Open Sans"/>
              </a:rPr>
              <a:t>Hackney council also offers recycling collections that are half the cost of other waste collections.</a:t>
            </a:r>
          </a:p>
          <a:p>
            <a:pPr algn="ctr">
              <a:lnSpc>
                <a:spcPts val="1663"/>
              </a:lnSpc>
            </a:pPr>
            <a:endParaRPr lang="en-US" sz="1187" dirty="0">
              <a:solidFill>
                <a:srgbClr val="295274"/>
              </a:solidFill>
              <a:latin typeface="Open Sans"/>
              <a:ea typeface="Open Sans"/>
              <a:cs typeface="Open Sans"/>
              <a:sym typeface="Open Sans"/>
            </a:endParaRPr>
          </a:p>
        </p:txBody>
      </p:sp>
      <p:grpSp>
        <p:nvGrpSpPr>
          <p:cNvPr id="19" name="Group 19"/>
          <p:cNvGrpSpPr/>
          <p:nvPr/>
        </p:nvGrpSpPr>
        <p:grpSpPr>
          <a:xfrm>
            <a:off x="10244644" y="2894694"/>
            <a:ext cx="6882309" cy="7086326"/>
            <a:chOff x="0" y="0"/>
            <a:chExt cx="9448434" cy="9448434"/>
          </a:xfrm>
        </p:grpSpPr>
        <p:sp>
          <p:nvSpPr>
            <p:cNvPr id="20" name="Freeform 20"/>
            <p:cNvSpPr/>
            <p:nvPr/>
          </p:nvSpPr>
          <p:spPr>
            <a:xfrm>
              <a:off x="0" y="0"/>
              <a:ext cx="9448434" cy="9448434"/>
            </a:xfrm>
            <a:custGeom>
              <a:avLst/>
              <a:gdLst/>
              <a:ahLst/>
              <a:cxnLst/>
              <a:rect l="l" t="t" r="r" b="b"/>
              <a:pathLst>
                <a:path w="9448434" h="9448434">
                  <a:moveTo>
                    <a:pt x="0" y="0"/>
                  </a:moveTo>
                  <a:lnTo>
                    <a:pt x="9448434" y="0"/>
                  </a:lnTo>
                  <a:lnTo>
                    <a:pt x="9448434" y="9448434"/>
                  </a:lnTo>
                  <a:lnTo>
                    <a:pt x="0" y="944843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grpSp>
          <p:nvGrpSpPr>
            <p:cNvPr id="21" name="Group 21"/>
            <p:cNvGrpSpPr/>
            <p:nvPr/>
          </p:nvGrpSpPr>
          <p:grpSpPr>
            <a:xfrm>
              <a:off x="1598188" y="165398"/>
              <a:ext cx="7422242" cy="8710929"/>
              <a:chOff x="0" y="-38100"/>
              <a:chExt cx="1440599" cy="1690724"/>
            </a:xfrm>
          </p:grpSpPr>
          <p:sp>
            <p:nvSpPr>
              <p:cNvPr id="22" name="Freeform 22"/>
              <p:cNvSpPr/>
              <p:nvPr/>
            </p:nvSpPr>
            <p:spPr>
              <a:xfrm>
                <a:off x="74819" y="41611"/>
                <a:ext cx="1365780" cy="1611013"/>
              </a:xfrm>
              <a:custGeom>
                <a:avLst/>
                <a:gdLst/>
                <a:ahLst/>
                <a:cxnLst/>
                <a:rect l="l" t="t" r="r" b="b"/>
                <a:pathLst>
                  <a:path w="1365780" h="1611013">
                    <a:moveTo>
                      <a:pt x="56371" y="0"/>
                    </a:moveTo>
                    <a:lnTo>
                      <a:pt x="1309410" y="0"/>
                    </a:lnTo>
                    <a:cubicBezTo>
                      <a:pt x="1324360" y="0"/>
                      <a:pt x="1338698" y="5939"/>
                      <a:pt x="1349270" y="16511"/>
                    </a:cubicBezTo>
                    <a:cubicBezTo>
                      <a:pt x="1359841" y="27082"/>
                      <a:pt x="1365780" y="41420"/>
                      <a:pt x="1365780" y="56371"/>
                    </a:cubicBezTo>
                    <a:lnTo>
                      <a:pt x="1365780" y="1554642"/>
                    </a:lnTo>
                    <a:cubicBezTo>
                      <a:pt x="1365780" y="1585775"/>
                      <a:pt x="1340542" y="1611013"/>
                      <a:pt x="1309410" y="1611013"/>
                    </a:cubicBezTo>
                    <a:lnTo>
                      <a:pt x="56371" y="1611013"/>
                    </a:lnTo>
                    <a:cubicBezTo>
                      <a:pt x="41420" y="1611013"/>
                      <a:pt x="27082" y="1605074"/>
                      <a:pt x="16511" y="1594502"/>
                    </a:cubicBezTo>
                    <a:cubicBezTo>
                      <a:pt x="5939" y="1583931"/>
                      <a:pt x="0" y="1569592"/>
                      <a:pt x="0" y="1554642"/>
                    </a:cubicBezTo>
                    <a:lnTo>
                      <a:pt x="0" y="56371"/>
                    </a:lnTo>
                    <a:cubicBezTo>
                      <a:pt x="0" y="25238"/>
                      <a:pt x="25238" y="0"/>
                      <a:pt x="56371" y="0"/>
                    </a:cubicBezTo>
                    <a:close/>
                  </a:path>
                </a:pathLst>
              </a:custGeom>
              <a:solidFill>
                <a:srgbClr val="FFF7DD"/>
              </a:solidFill>
            </p:spPr>
            <p:txBody>
              <a:bodyPr/>
              <a:lstStyle/>
              <a:p>
                <a:endParaRPr lang="en-GB"/>
              </a:p>
            </p:txBody>
          </p:sp>
          <p:sp>
            <p:nvSpPr>
              <p:cNvPr id="23" name="TextBox 23"/>
              <p:cNvSpPr txBox="1"/>
              <p:nvPr/>
            </p:nvSpPr>
            <p:spPr>
              <a:xfrm>
                <a:off x="0" y="-38100"/>
                <a:ext cx="1365780" cy="1649113"/>
              </a:xfrm>
              <a:prstGeom prst="rect">
                <a:avLst/>
              </a:prstGeom>
            </p:spPr>
            <p:txBody>
              <a:bodyPr lIns="68615" tIns="68615" rIns="68615" bIns="68615" rtlCol="0" anchor="ctr"/>
              <a:lstStyle/>
              <a:p>
                <a:pPr algn="ctr">
                  <a:lnSpc>
                    <a:spcPts val="2659"/>
                  </a:lnSpc>
                </a:pPr>
                <a:endParaRPr/>
              </a:p>
            </p:txBody>
          </p:sp>
        </p:grpSp>
      </p:grpSp>
      <p:sp>
        <p:nvSpPr>
          <p:cNvPr id="24" name="TextBox 24"/>
          <p:cNvSpPr txBox="1"/>
          <p:nvPr/>
        </p:nvSpPr>
        <p:spPr>
          <a:xfrm>
            <a:off x="11789673" y="3590855"/>
            <a:ext cx="4852476" cy="5228180"/>
          </a:xfrm>
          <a:prstGeom prst="rect">
            <a:avLst/>
          </a:prstGeom>
        </p:spPr>
        <p:txBody>
          <a:bodyPr lIns="0" tIns="0" rIns="0" bIns="0" rtlCol="0" anchor="t">
            <a:spAutoFit/>
          </a:bodyPr>
          <a:lstStyle/>
          <a:p>
            <a:pPr algn="ctr">
              <a:lnSpc>
                <a:spcPts val="1663"/>
              </a:lnSpc>
            </a:pPr>
            <a:r>
              <a:rPr lang="en-US" sz="1187" dirty="0">
                <a:solidFill>
                  <a:srgbClr val="295274"/>
                </a:solidFill>
                <a:latin typeface="Open Sans"/>
                <a:ea typeface="Open Sans"/>
                <a:cs typeface="Open Sans"/>
                <a:sym typeface="Open Sans"/>
              </a:rPr>
              <a:t>Longwood pupils were devastated when they found out that they couldn't swim due to Storm Kathleen's winds blowing and breaking the tent on Saturday 6 April.</a:t>
            </a:r>
          </a:p>
          <a:p>
            <a:pPr algn="ctr">
              <a:lnSpc>
                <a:spcPts val="1663"/>
              </a:lnSpc>
            </a:pPr>
            <a:endParaRPr lang="en-US" sz="1187" dirty="0">
              <a:solidFill>
                <a:srgbClr val="295274"/>
              </a:solidFill>
              <a:latin typeface="Open Sans"/>
              <a:ea typeface="Open Sans"/>
              <a:cs typeface="Open Sans"/>
              <a:sym typeface="Open Sans"/>
            </a:endParaRPr>
          </a:p>
          <a:p>
            <a:pPr algn="ctr">
              <a:lnSpc>
                <a:spcPts val="1663"/>
              </a:lnSpc>
            </a:pPr>
            <a:r>
              <a:rPr lang="en-US" sz="1187" dirty="0" err="1">
                <a:solidFill>
                  <a:srgbClr val="295274"/>
                </a:solidFill>
                <a:latin typeface="Open Sans"/>
                <a:ea typeface="Open Sans"/>
                <a:cs typeface="Open Sans"/>
                <a:sym typeface="Open Sans"/>
              </a:rPr>
              <a:t>Mrs</a:t>
            </a:r>
            <a:r>
              <a:rPr lang="en-US" sz="1187" dirty="0">
                <a:solidFill>
                  <a:srgbClr val="295274"/>
                </a:solidFill>
                <a:latin typeface="Open Sans"/>
                <a:ea typeface="Open Sans"/>
                <a:cs typeface="Open Sans"/>
                <a:sym typeface="Open Sans"/>
              </a:rPr>
              <a:t> Orton, the Longwood Primary School caretaker, was the first to see the disaster at about half past five in the afternoon. </a:t>
            </a:r>
            <a:r>
              <a:rPr lang="en-US" sz="1187" dirty="0" err="1">
                <a:solidFill>
                  <a:srgbClr val="295274"/>
                </a:solidFill>
                <a:latin typeface="Open Sans"/>
                <a:ea typeface="Open Sans"/>
                <a:cs typeface="Open Sans"/>
                <a:sym typeface="Open Sans"/>
              </a:rPr>
              <a:t>Mrs</a:t>
            </a:r>
            <a:r>
              <a:rPr lang="en-US" sz="1187" dirty="0">
                <a:solidFill>
                  <a:srgbClr val="295274"/>
                </a:solidFill>
                <a:latin typeface="Open Sans"/>
                <a:ea typeface="Open Sans"/>
                <a:cs typeface="Open Sans"/>
                <a:sym typeface="Open Sans"/>
              </a:rPr>
              <a:t> Orton photographed some of the damage and emailed them to the headteacher of Longwood, </a:t>
            </a:r>
            <a:r>
              <a:rPr lang="en-US" sz="1187" dirty="0" err="1">
                <a:solidFill>
                  <a:srgbClr val="295274"/>
                </a:solidFill>
                <a:latin typeface="Open Sans"/>
                <a:ea typeface="Open Sans"/>
                <a:cs typeface="Open Sans"/>
                <a:sym typeface="Open Sans"/>
              </a:rPr>
              <a:t>Mrs</a:t>
            </a:r>
            <a:r>
              <a:rPr lang="en-US" sz="1187" dirty="0">
                <a:solidFill>
                  <a:srgbClr val="295274"/>
                </a:solidFill>
                <a:latin typeface="Open Sans"/>
                <a:ea typeface="Open Sans"/>
                <a:cs typeface="Open Sans"/>
                <a:sym typeface="Open Sans"/>
              </a:rPr>
              <a:t> James. </a:t>
            </a:r>
            <a:r>
              <a:rPr lang="en-US" sz="1187" dirty="0" err="1">
                <a:solidFill>
                  <a:srgbClr val="295274"/>
                </a:solidFill>
                <a:latin typeface="Open Sans"/>
                <a:ea typeface="Open Sans"/>
                <a:cs typeface="Open Sans"/>
                <a:sym typeface="Open Sans"/>
              </a:rPr>
              <a:t>Mrs</a:t>
            </a:r>
            <a:r>
              <a:rPr lang="en-US" sz="1187" dirty="0">
                <a:solidFill>
                  <a:srgbClr val="295274"/>
                </a:solidFill>
                <a:latin typeface="Open Sans"/>
                <a:ea typeface="Open Sans"/>
                <a:cs typeface="Open Sans"/>
                <a:sym typeface="Open Sans"/>
              </a:rPr>
              <a:t> Orton explained: “I came down to leave food for the fox.”</a:t>
            </a:r>
          </a:p>
          <a:p>
            <a:pPr algn="ctr">
              <a:lnSpc>
                <a:spcPts val="1663"/>
              </a:lnSpc>
            </a:pPr>
            <a:endParaRPr lang="en-US" sz="1187" dirty="0">
              <a:solidFill>
                <a:srgbClr val="295274"/>
              </a:solidFill>
              <a:latin typeface="Open Sans"/>
              <a:ea typeface="Open Sans"/>
              <a:cs typeface="Open Sans"/>
              <a:sym typeface="Open Sans"/>
            </a:endParaRPr>
          </a:p>
          <a:p>
            <a:pPr algn="ctr">
              <a:lnSpc>
                <a:spcPts val="1663"/>
              </a:lnSpc>
            </a:pPr>
            <a:r>
              <a:rPr lang="en-US" sz="1187" dirty="0">
                <a:solidFill>
                  <a:srgbClr val="295274"/>
                </a:solidFill>
                <a:latin typeface="Open Sans"/>
                <a:ea typeface="Open Sans"/>
                <a:cs typeface="Open Sans"/>
                <a:sym typeface="Open Sans"/>
              </a:rPr>
              <a:t>Fortunately, there were no injuries or permanent damage.</a:t>
            </a:r>
          </a:p>
          <a:p>
            <a:pPr algn="ctr">
              <a:lnSpc>
                <a:spcPts val="1663"/>
              </a:lnSpc>
            </a:pPr>
            <a:endParaRPr lang="en-US" sz="1187" dirty="0">
              <a:solidFill>
                <a:srgbClr val="295274"/>
              </a:solidFill>
              <a:latin typeface="Open Sans"/>
              <a:ea typeface="Open Sans"/>
              <a:cs typeface="Open Sans"/>
              <a:sym typeface="Open Sans"/>
            </a:endParaRPr>
          </a:p>
          <a:p>
            <a:pPr algn="ctr">
              <a:lnSpc>
                <a:spcPts val="1663"/>
              </a:lnSpc>
            </a:pPr>
            <a:r>
              <a:rPr lang="en-US" sz="1187" dirty="0">
                <a:solidFill>
                  <a:srgbClr val="295274"/>
                </a:solidFill>
                <a:latin typeface="Open Sans"/>
                <a:ea typeface="Open Sans"/>
                <a:cs typeface="Open Sans"/>
                <a:sym typeface="Open Sans"/>
              </a:rPr>
              <a:t>There was a message sent out to the parents to let them know swimming was cancelled for a week.</a:t>
            </a:r>
          </a:p>
          <a:p>
            <a:pPr algn="ctr">
              <a:lnSpc>
                <a:spcPts val="1663"/>
              </a:lnSpc>
            </a:pPr>
            <a:endParaRPr lang="en-US" sz="1187" dirty="0">
              <a:solidFill>
                <a:srgbClr val="295274"/>
              </a:solidFill>
              <a:latin typeface="Open Sans"/>
              <a:ea typeface="Open Sans"/>
              <a:cs typeface="Open Sans"/>
              <a:sym typeface="Open Sans"/>
            </a:endParaRPr>
          </a:p>
          <a:p>
            <a:pPr algn="ctr">
              <a:lnSpc>
                <a:spcPts val="1663"/>
              </a:lnSpc>
            </a:pPr>
            <a:r>
              <a:rPr lang="en-US" sz="1187" dirty="0">
                <a:solidFill>
                  <a:srgbClr val="295274"/>
                </a:solidFill>
                <a:latin typeface="Open Sans"/>
                <a:ea typeface="Open Sans"/>
                <a:cs typeface="Open Sans"/>
                <a:sym typeface="Open Sans"/>
              </a:rPr>
              <a:t>After the tent was fixed, the builders </a:t>
            </a:r>
            <a:r>
              <a:rPr lang="en-US" sz="1187" dirty="0" err="1">
                <a:solidFill>
                  <a:srgbClr val="295274"/>
                </a:solidFill>
                <a:latin typeface="Open Sans"/>
                <a:ea typeface="Open Sans"/>
                <a:cs typeface="Open Sans"/>
                <a:sym typeface="Open Sans"/>
              </a:rPr>
              <a:t>realised</a:t>
            </a:r>
            <a:r>
              <a:rPr lang="en-US" sz="1187" dirty="0">
                <a:solidFill>
                  <a:srgbClr val="295274"/>
                </a:solidFill>
                <a:latin typeface="Open Sans"/>
                <a:ea typeface="Open Sans"/>
                <a:cs typeface="Open Sans"/>
                <a:sym typeface="Open Sans"/>
              </a:rPr>
              <a:t> that the pool needed emptying and refilling because the pool was brimming with leaves, bugs and all other sorts of gunk.</a:t>
            </a:r>
          </a:p>
          <a:p>
            <a:pPr algn="ctr">
              <a:lnSpc>
                <a:spcPts val="1663"/>
              </a:lnSpc>
            </a:pPr>
            <a:endParaRPr lang="en-US" sz="1187" dirty="0">
              <a:solidFill>
                <a:srgbClr val="295274"/>
              </a:solidFill>
              <a:latin typeface="Open Sans"/>
              <a:ea typeface="Open Sans"/>
              <a:cs typeface="Open Sans"/>
              <a:sym typeface="Open Sans"/>
            </a:endParaRPr>
          </a:p>
          <a:p>
            <a:pPr algn="ctr">
              <a:lnSpc>
                <a:spcPts val="1663"/>
              </a:lnSpc>
            </a:pPr>
            <a:r>
              <a:rPr lang="en-US" sz="1187" dirty="0">
                <a:solidFill>
                  <a:srgbClr val="295274"/>
                </a:solidFill>
                <a:latin typeface="Open Sans"/>
                <a:ea typeface="Open Sans"/>
                <a:cs typeface="Open Sans"/>
                <a:sym typeface="Open Sans"/>
              </a:rPr>
              <a:t>Pupils of Longwood Primary are now swimming once again with a new safety tent.</a:t>
            </a:r>
          </a:p>
          <a:p>
            <a:pPr algn="ctr">
              <a:lnSpc>
                <a:spcPts val="1663"/>
              </a:lnSpc>
            </a:pPr>
            <a:endParaRPr lang="en-US" sz="1187" dirty="0">
              <a:solidFill>
                <a:srgbClr val="295274"/>
              </a:solidFill>
              <a:latin typeface="Open Sans"/>
              <a:ea typeface="Open Sans"/>
              <a:cs typeface="Open Sans"/>
              <a:sym typeface="Open Sans"/>
            </a:endParaRPr>
          </a:p>
          <a:p>
            <a:pPr algn="ctr">
              <a:lnSpc>
                <a:spcPts val="1663"/>
              </a:lnSpc>
            </a:pPr>
            <a:r>
              <a:rPr lang="en-US" sz="1187" dirty="0">
                <a:solidFill>
                  <a:srgbClr val="295274"/>
                </a:solidFill>
                <a:latin typeface="Open Sans"/>
                <a:ea typeface="Open Sans"/>
                <a:cs typeface="Open Sans"/>
                <a:sym typeface="Open Sans"/>
              </a:rPr>
              <a:t>Longwood pupils are very happy and excited that they can go swimming and have the opportunity to learn how to swim and gain skills again.</a:t>
            </a:r>
          </a:p>
        </p:txBody>
      </p:sp>
      <p:sp>
        <p:nvSpPr>
          <p:cNvPr id="13" name="Freeform 13"/>
          <p:cNvSpPr/>
          <p:nvPr/>
        </p:nvSpPr>
        <p:spPr>
          <a:xfrm>
            <a:off x="139450" y="9092731"/>
            <a:ext cx="1052507" cy="1067415"/>
          </a:xfrm>
          <a:custGeom>
            <a:avLst/>
            <a:gdLst/>
            <a:ahLst/>
            <a:cxnLst/>
            <a:rect l="l" t="t" r="r" b="b"/>
            <a:pathLst>
              <a:path w="1052507" h="1067415">
                <a:moveTo>
                  <a:pt x="0" y="0"/>
                </a:moveTo>
                <a:lnTo>
                  <a:pt x="1052507" y="0"/>
                </a:lnTo>
                <a:lnTo>
                  <a:pt x="1052507" y="1067414"/>
                </a:lnTo>
                <a:lnTo>
                  <a:pt x="0" y="1067414"/>
                </a:lnTo>
                <a:lnTo>
                  <a:pt x="0" y="0"/>
                </a:lnTo>
                <a:close/>
              </a:path>
            </a:pathLst>
          </a:custGeom>
          <a:blipFill>
            <a:blip r:embed="rId24"/>
            <a:stretch>
              <a:fillRect/>
            </a:stretch>
          </a:blipFill>
        </p:spPr>
        <p:txBody>
          <a:bodyPr/>
          <a:lstStyle/>
          <a:p>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7DD"/>
        </a:solidFill>
        <a:effectLst/>
      </p:bgPr>
    </p:bg>
    <p:spTree>
      <p:nvGrpSpPr>
        <p:cNvPr id="1" name=""/>
        <p:cNvGrpSpPr/>
        <p:nvPr/>
      </p:nvGrpSpPr>
      <p:grpSpPr>
        <a:xfrm>
          <a:off x="0" y="0"/>
          <a:ext cx="0" cy="0"/>
          <a:chOff x="0" y="0"/>
          <a:chExt cx="0" cy="0"/>
        </a:xfrm>
      </p:grpSpPr>
      <p:sp>
        <p:nvSpPr>
          <p:cNvPr id="2" name="Freeform 2"/>
          <p:cNvSpPr/>
          <p:nvPr/>
        </p:nvSpPr>
        <p:spPr>
          <a:xfrm>
            <a:off x="-309752" y="-4721898"/>
            <a:ext cx="19237489" cy="19237489"/>
          </a:xfrm>
          <a:custGeom>
            <a:avLst/>
            <a:gdLst/>
            <a:ahLst/>
            <a:cxnLst/>
            <a:rect l="l" t="t" r="r" b="b"/>
            <a:pathLst>
              <a:path w="19237489" h="19237489">
                <a:moveTo>
                  <a:pt x="0" y="0"/>
                </a:moveTo>
                <a:lnTo>
                  <a:pt x="19237489" y="0"/>
                </a:lnTo>
                <a:lnTo>
                  <a:pt x="19237489"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0063613" y="1038656"/>
            <a:ext cx="791746" cy="729846"/>
          </a:xfrm>
          <a:custGeom>
            <a:avLst/>
            <a:gdLst/>
            <a:ahLst/>
            <a:cxnLst/>
            <a:rect l="l" t="t" r="r" b="b"/>
            <a:pathLst>
              <a:path w="791746" h="729846">
                <a:moveTo>
                  <a:pt x="0" y="0"/>
                </a:moveTo>
                <a:lnTo>
                  <a:pt x="791746" y="0"/>
                </a:lnTo>
                <a:lnTo>
                  <a:pt x="791746" y="729846"/>
                </a:lnTo>
                <a:lnTo>
                  <a:pt x="0" y="729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1816034">
            <a:off x="1701682" y="4142228"/>
            <a:ext cx="901230" cy="830770"/>
          </a:xfrm>
          <a:custGeom>
            <a:avLst/>
            <a:gdLst/>
            <a:ahLst/>
            <a:cxnLst/>
            <a:rect l="l" t="t" r="r" b="b"/>
            <a:pathLst>
              <a:path w="901230" h="830770">
                <a:moveTo>
                  <a:pt x="0" y="0"/>
                </a:moveTo>
                <a:lnTo>
                  <a:pt x="901230" y="0"/>
                </a:lnTo>
                <a:lnTo>
                  <a:pt x="901230" y="830770"/>
                </a:lnTo>
                <a:lnTo>
                  <a:pt x="0" y="830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flipH="1">
            <a:off x="153496" y="2711870"/>
            <a:ext cx="7533811" cy="7575130"/>
          </a:xfrm>
          <a:custGeom>
            <a:avLst/>
            <a:gdLst/>
            <a:ahLst/>
            <a:cxnLst/>
            <a:rect l="l" t="t" r="r" b="b"/>
            <a:pathLst>
              <a:path w="7533811" h="7575130">
                <a:moveTo>
                  <a:pt x="7533811" y="0"/>
                </a:moveTo>
                <a:lnTo>
                  <a:pt x="0" y="0"/>
                </a:lnTo>
                <a:lnTo>
                  <a:pt x="0" y="7575130"/>
                </a:lnTo>
                <a:lnTo>
                  <a:pt x="7533811" y="7575130"/>
                </a:lnTo>
                <a:lnTo>
                  <a:pt x="753381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9798310" y="7961637"/>
            <a:ext cx="633865" cy="584309"/>
          </a:xfrm>
          <a:custGeom>
            <a:avLst/>
            <a:gdLst/>
            <a:ahLst/>
            <a:cxnLst/>
            <a:rect l="l" t="t" r="r" b="b"/>
            <a:pathLst>
              <a:path w="633865" h="584309">
                <a:moveTo>
                  <a:pt x="0" y="0"/>
                </a:moveTo>
                <a:lnTo>
                  <a:pt x="633866" y="0"/>
                </a:lnTo>
                <a:lnTo>
                  <a:pt x="633866" y="584309"/>
                </a:lnTo>
                <a:lnTo>
                  <a:pt x="0" y="584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rot="1325993">
            <a:off x="1613754" y="5211233"/>
            <a:ext cx="439120" cy="404788"/>
          </a:xfrm>
          <a:custGeom>
            <a:avLst/>
            <a:gdLst/>
            <a:ahLst/>
            <a:cxnLst/>
            <a:rect l="l" t="t" r="r" b="b"/>
            <a:pathLst>
              <a:path w="439120" h="404788">
                <a:moveTo>
                  <a:pt x="0" y="0"/>
                </a:moveTo>
                <a:lnTo>
                  <a:pt x="439119" y="0"/>
                </a:lnTo>
                <a:lnTo>
                  <a:pt x="439119" y="404789"/>
                </a:lnTo>
                <a:lnTo>
                  <a:pt x="0" y="4047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8" name="Freeform 8"/>
          <p:cNvSpPr/>
          <p:nvPr/>
        </p:nvSpPr>
        <p:spPr>
          <a:xfrm rot="3560096">
            <a:off x="12673435" y="1068339"/>
            <a:ext cx="439120" cy="404788"/>
          </a:xfrm>
          <a:custGeom>
            <a:avLst/>
            <a:gdLst/>
            <a:ahLst/>
            <a:cxnLst/>
            <a:rect l="l" t="t" r="r" b="b"/>
            <a:pathLst>
              <a:path w="439120" h="404788">
                <a:moveTo>
                  <a:pt x="0" y="0"/>
                </a:moveTo>
                <a:lnTo>
                  <a:pt x="439119" y="0"/>
                </a:lnTo>
                <a:lnTo>
                  <a:pt x="439119" y="404788"/>
                </a:lnTo>
                <a:lnTo>
                  <a:pt x="0" y="4047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9" name="Freeform 9"/>
          <p:cNvSpPr/>
          <p:nvPr/>
        </p:nvSpPr>
        <p:spPr>
          <a:xfrm rot="-646256">
            <a:off x="5334209" y="1379120"/>
            <a:ext cx="744885" cy="314226"/>
          </a:xfrm>
          <a:custGeom>
            <a:avLst/>
            <a:gdLst/>
            <a:ahLst/>
            <a:cxnLst/>
            <a:rect l="l" t="t" r="r" b="b"/>
            <a:pathLst>
              <a:path w="744885" h="314226">
                <a:moveTo>
                  <a:pt x="0" y="0"/>
                </a:moveTo>
                <a:lnTo>
                  <a:pt x="744885" y="0"/>
                </a:lnTo>
                <a:lnTo>
                  <a:pt x="744885" y="314226"/>
                </a:lnTo>
                <a:lnTo>
                  <a:pt x="0" y="31422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 name="Freeform 10"/>
          <p:cNvSpPr/>
          <p:nvPr/>
        </p:nvSpPr>
        <p:spPr>
          <a:xfrm rot="2807195">
            <a:off x="3537535" y="549822"/>
            <a:ext cx="1215875" cy="2244064"/>
          </a:xfrm>
          <a:custGeom>
            <a:avLst/>
            <a:gdLst/>
            <a:ahLst/>
            <a:cxnLst/>
            <a:rect l="l" t="t" r="r" b="b"/>
            <a:pathLst>
              <a:path w="1215875" h="2244064">
                <a:moveTo>
                  <a:pt x="0" y="0"/>
                </a:moveTo>
                <a:lnTo>
                  <a:pt x="1215875" y="0"/>
                </a:lnTo>
                <a:lnTo>
                  <a:pt x="1215875" y="2244065"/>
                </a:lnTo>
                <a:lnTo>
                  <a:pt x="0" y="224406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1" name="Freeform 11"/>
          <p:cNvSpPr/>
          <p:nvPr/>
        </p:nvSpPr>
        <p:spPr>
          <a:xfrm>
            <a:off x="16168961" y="6955021"/>
            <a:ext cx="2180678" cy="3548441"/>
          </a:xfrm>
          <a:custGeom>
            <a:avLst/>
            <a:gdLst/>
            <a:ahLst/>
            <a:cxnLst/>
            <a:rect l="l" t="t" r="r" b="b"/>
            <a:pathLst>
              <a:path w="2180678" h="3548441">
                <a:moveTo>
                  <a:pt x="0" y="0"/>
                </a:moveTo>
                <a:lnTo>
                  <a:pt x="2180678" y="0"/>
                </a:lnTo>
                <a:lnTo>
                  <a:pt x="2180678" y="3548441"/>
                </a:lnTo>
                <a:lnTo>
                  <a:pt x="0" y="354844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2" name="Freeform 12"/>
          <p:cNvSpPr/>
          <p:nvPr/>
        </p:nvSpPr>
        <p:spPr>
          <a:xfrm>
            <a:off x="-393707" y="-91712"/>
            <a:ext cx="2633448" cy="2240825"/>
          </a:xfrm>
          <a:custGeom>
            <a:avLst/>
            <a:gdLst/>
            <a:ahLst/>
            <a:cxnLst/>
            <a:rect l="l" t="t" r="r" b="b"/>
            <a:pathLst>
              <a:path w="2633448" h="2240825">
                <a:moveTo>
                  <a:pt x="0" y="0"/>
                </a:moveTo>
                <a:lnTo>
                  <a:pt x="2633448" y="0"/>
                </a:lnTo>
                <a:lnTo>
                  <a:pt x="2633448" y="2240824"/>
                </a:lnTo>
                <a:lnTo>
                  <a:pt x="0" y="224082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3" name="Freeform 13"/>
          <p:cNvSpPr/>
          <p:nvPr/>
        </p:nvSpPr>
        <p:spPr>
          <a:xfrm>
            <a:off x="16471771" y="2408456"/>
            <a:ext cx="1816229" cy="1793113"/>
          </a:xfrm>
          <a:custGeom>
            <a:avLst/>
            <a:gdLst/>
            <a:ahLst/>
            <a:cxnLst/>
            <a:rect l="l" t="t" r="r" b="b"/>
            <a:pathLst>
              <a:path w="1816229" h="1793113">
                <a:moveTo>
                  <a:pt x="0" y="0"/>
                </a:moveTo>
                <a:lnTo>
                  <a:pt x="1816229" y="0"/>
                </a:lnTo>
                <a:lnTo>
                  <a:pt x="1816229" y="1793114"/>
                </a:lnTo>
                <a:lnTo>
                  <a:pt x="0" y="179311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4" name="Freeform 14"/>
          <p:cNvSpPr/>
          <p:nvPr/>
        </p:nvSpPr>
        <p:spPr>
          <a:xfrm>
            <a:off x="13030200" y="5809012"/>
            <a:ext cx="1412207" cy="1296663"/>
          </a:xfrm>
          <a:custGeom>
            <a:avLst/>
            <a:gdLst/>
            <a:ahLst/>
            <a:cxnLst/>
            <a:rect l="l" t="t" r="r" b="b"/>
            <a:pathLst>
              <a:path w="1412207" h="1296663">
                <a:moveTo>
                  <a:pt x="0" y="0"/>
                </a:moveTo>
                <a:lnTo>
                  <a:pt x="1412207" y="0"/>
                </a:lnTo>
                <a:lnTo>
                  <a:pt x="1412207" y="1296663"/>
                </a:lnTo>
                <a:lnTo>
                  <a:pt x="0" y="129666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dirty="0"/>
          </a:p>
        </p:txBody>
      </p:sp>
      <p:sp>
        <p:nvSpPr>
          <p:cNvPr id="15" name="Freeform 15"/>
          <p:cNvSpPr/>
          <p:nvPr/>
        </p:nvSpPr>
        <p:spPr>
          <a:xfrm>
            <a:off x="11174150" y="8376618"/>
            <a:ext cx="6688958" cy="1763363"/>
          </a:xfrm>
          <a:custGeom>
            <a:avLst/>
            <a:gdLst/>
            <a:ahLst/>
            <a:cxnLst/>
            <a:rect l="l" t="t" r="r" b="b"/>
            <a:pathLst>
              <a:path w="6688958" h="1763363">
                <a:moveTo>
                  <a:pt x="0" y="0"/>
                </a:moveTo>
                <a:lnTo>
                  <a:pt x="6688958" y="0"/>
                </a:lnTo>
                <a:lnTo>
                  <a:pt x="6688958" y="1763364"/>
                </a:lnTo>
                <a:lnTo>
                  <a:pt x="0" y="1763364"/>
                </a:lnTo>
                <a:lnTo>
                  <a:pt x="0" y="0"/>
                </a:lnTo>
                <a:close/>
              </a:path>
            </a:pathLst>
          </a:custGeom>
          <a:blipFill>
            <a:blip r:embed="rId26"/>
            <a:stretch>
              <a:fillRect/>
            </a:stretch>
          </a:blipFill>
        </p:spPr>
        <p:txBody>
          <a:bodyPr/>
          <a:lstStyle/>
          <a:p>
            <a:endParaRPr lang="en-GB"/>
          </a:p>
        </p:txBody>
      </p:sp>
      <p:sp>
        <p:nvSpPr>
          <p:cNvPr id="16" name="TextBox 16"/>
          <p:cNvSpPr txBox="1"/>
          <p:nvPr/>
        </p:nvSpPr>
        <p:spPr>
          <a:xfrm>
            <a:off x="6862639" y="2553690"/>
            <a:ext cx="8623021" cy="1712196"/>
          </a:xfrm>
          <a:prstGeom prst="rect">
            <a:avLst/>
          </a:prstGeom>
        </p:spPr>
        <p:txBody>
          <a:bodyPr lIns="0" tIns="0" rIns="0" bIns="0" rtlCol="0" anchor="t">
            <a:spAutoFit/>
          </a:bodyPr>
          <a:lstStyle/>
          <a:p>
            <a:pPr algn="ctr">
              <a:lnSpc>
                <a:spcPts val="12664"/>
              </a:lnSpc>
            </a:pPr>
            <a:r>
              <a:rPr lang="en-US" sz="12664">
                <a:solidFill>
                  <a:srgbClr val="295274"/>
                </a:solidFill>
                <a:latin typeface="Bobby Jones"/>
                <a:ea typeface="Bobby Jones"/>
                <a:cs typeface="Bobby Jones"/>
                <a:sym typeface="Bobby Jones"/>
              </a:rPr>
              <a:t>GOOD LUCK!</a:t>
            </a:r>
          </a:p>
        </p:txBody>
      </p:sp>
      <p:sp>
        <p:nvSpPr>
          <p:cNvPr id="17" name="Freeform 17"/>
          <p:cNvSpPr/>
          <p:nvPr/>
        </p:nvSpPr>
        <p:spPr>
          <a:xfrm>
            <a:off x="14271872" y="5160"/>
            <a:ext cx="4016128" cy="1033496"/>
          </a:xfrm>
          <a:custGeom>
            <a:avLst/>
            <a:gdLst/>
            <a:ahLst/>
            <a:cxnLst/>
            <a:rect l="l" t="t" r="r" b="b"/>
            <a:pathLst>
              <a:path w="4016128" h="1033496">
                <a:moveTo>
                  <a:pt x="0" y="0"/>
                </a:moveTo>
                <a:lnTo>
                  <a:pt x="4016128" y="0"/>
                </a:lnTo>
                <a:lnTo>
                  <a:pt x="4016128" y="1033496"/>
                </a:lnTo>
                <a:lnTo>
                  <a:pt x="0" y="1033496"/>
                </a:lnTo>
                <a:lnTo>
                  <a:pt x="0" y="0"/>
                </a:lnTo>
                <a:close/>
              </a:path>
            </a:pathLst>
          </a:custGeom>
          <a:blipFill>
            <a:blip r:embed="rId27"/>
            <a:stretch>
              <a:fillRect/>
            </a:stretch>
          </a:blipFill>
        </p:spPr>
        <p:txBody>
          <a:bodyPr/>
          <a:lstStyle/>
          <a:p>
            <a:endParaRPr lang="en-GB"/>
          </a:p>
        </p:txBody>
      </p:sp>
      <p:sp>
        <p:nvSpPr>
          <p:cNvPr id="18" name="TextBox 18"/>
          <p:cNvSpPr txBox="1"/>
          <p:nvPr/>
        </p:nvSpPr>
        <p:spPr>
          <a:xfrm>
            <a:off x="9348361" y="4666805"/>
            <a:ext cx="7123411" cy="1102866"/>
          </a:xfrm>
          <a:prstGeom prst="rect">
            <a:avLst/>
          </a:prstGeom>
        </p:spPr>
        <p:txBody>
          <a:bodyPr lIns="0" tIns="0" rIns="0" bIns="0" rtlCol="0" anchor="t">
            <a:spAutoFit/>
          </a:bodyPr>
          <a:lstStyle/>
          <a:p>
            <a:pPr algn="ctr">
              <a:lnSpc>
                <a:spcPts val="4409"/>
              </a:lnSpc>
            </a:pPr>
            <a:r>
              <a:rPr lang="en-US" sz="3150" b="1" dirty="0">
                <a:solidFill>
                  <a:srgbClr val="295274"/>
                </a:solidFill>
                <a:latin typeface="DM Sans Bold"/>
                <a:ea typeface="DM Sans Bold"/>
                <a:cs typeface="DM Sans Bold"/>
                <a:sym typeface="DM Sans Bold"/>
              </a:rPr>
              <a:t>Any questions email: groundswell@liverpool.ac.uk</a:t>
            </a:r>
          </a:p>
        </p:txBody>
      </p:sp>
      <p:sp>
        <p:nvSpPr>
          <p:cNvPr id="19" name="Freeform 20">
            <a:extLst>
              <a:ext uri="{FF2B5EF4-FFF2-40B4-BE49-F238E27FC236}">
                <a16:creationId xmlns:a16="http://schemas.microsoft.com/office/drawing/2014/main" id="{9463A142-1DAB-63EA-0292-D0ECEC55D81D}"/>
              </a:ext>
            </a:extLst>
          </p:cNvPr>
          <p:cNvSpPr/>
          <p:nvPr/>
        </p:nvSpPr>
        <p:spPr>
          <a:xfrm>
            <a:off x="16086699" y="6589934"/>
            <a:ext cx="2201301" cy="2151771"/>
          </a:xfrm>
          <a:custGeom>
            <a:avLst/>
            <a:gdLst/>
            <a:ahLst/>
            <a:cxnLst/>
            <a:rect l="l" t="t" r="r" b="b"/>
            <a:pathLst>
              <a:path w="2201301" h="2151771">
                <a:moveTo>
                  <a:pt x="0" y="0"/>
                </a:moveTo>
                <a:lnTo>
                  <a:pt x="2201301" y="0"/>
                </a:lnTo>
                <a:lnTo>
                  <a:pt x="2201301" y="2151772"/>
                </a:lnTo>
                <a:lnTo>
                  <a:pt x="0" y="2151772"/>
                </a:lnTo>
                <a:lnTo>
                  <a:pt x="0" y="0"/>
                </a:lnTo>
                <a:close/>
              </a:path>
            </a:pathLst>
          </a:custGeom>
          <a:blipFill>
            <a:blip r:embed="rId28"/>
            <a:stretch>
              <a:fillRect/>
            </a:stretch>
          </a:blipFill>
        </p:spPr>
        <p:txBody>
          <a:bodyPr/>
          <a:lstStyle/>
          <a:p>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7DD"/>
        </a:solidFill>
        <a:effectLst/>
      </p:bgPr>
    </p:bg>
    <p:spTree>
      <p:nvGrpSpPr>
        <p:cNvPr id="1" name=""/>
        <p:cNvGrpSpPr/>
        <p:nvPr/>
      </p:nvGrpSpPr>
      <p:grpSpPr>
        <a:xfrm>
          <a:off x="0" y="0"/>
          <a:ext cx="0" cy="0"/>
          <a:chOff x="0" y="0"/>
          <a:chExt cx="0" cy="0"/>
        </a:xfrm>
      </p:grpSpPr>
      <p:sp>
        <p:nvSpPr>
          <p:cNvPr id="2" name="Freeform 2"/>
          <p:cNvSpPr/>
          <p:nvPr/>
        </p:nvSpPr>
        <p:spPr>
          <a:xfrm>
            <a:off x="-172282" y="-3974695"/>
            <a:ext cx="19237489" cy="19237489"/>
          </a:xfrm>
          <a:custGeom>
            <a:avLst/>
            <a:gdLst/>
            <a:ahLst/>
            <a:cxnLst/>
            <a:rect l="l" t="t" r="r" b="b"/>
            <a:pathLst>
              <a:path w="19237489" h="19237489">
                <a:moveTo>
                  <a:pt x="0" y="0"/>
                </a:moveTo>
                <a:lnTo>
                  <a:pt x="19237489" y="0"/>
                </a:lnTo>
                <a:lnTo>
                  <a:pt x="19237489"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3560096">
            <a:off x="12161330" y="1725304"/>
            <a:ext cx="439120" cy="404788"/>
          </a:xfrm>
          <a:custGeom>
            <a:avLst/>
            <a:gdLst/>
            <a:ahLst/>
            <a:cxnLst/>
            <a:rect l="l" t="t" r="r" b="b"/>
            <a:pathLst>
              <a:path w="439120" h="404788">
                <a:moveTo>
                  <a:pt x="0" y="0"/>
                </a:moveTo>
                <a:lnTo>
                  <a:pt x="439120" y="0"/>
                </a:lnTo>
                <a:lnTo>
                  <a:pt x="439120" y="404788"/>
                </a:lnTo>
                <a:lnTo>
                  <a:pt x="0" y="4047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1365955">
            <a:off x="3360713" y="1290941"/>
            <a:ext cx="795643" cy="335638"/>
          </a:xfrm>
          <a:custGeom>
            <a:avLst/>
            <a:gdLst/>
            <a:ahLst/>
            <a:cxnLst/>
            <a:rect l="l" t="t" r="r" b="b"/>
            <a:pathLst>
              <a:path w="795643" h="335638">
                <a:moveTo>
                  <a:pt x="0" y="0"/>
                </a:moveTo>
                <a:lnTo>
                  <a:pt x="795644" y="0"/>
                </a:lnTo>
                <a:lnTo>
                  <a:pt x="795644" y="335638"/>
                </a:lnTo>
                <a:lnTo>
                  <a:pt x="0" y="3356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1348608" y="942890"/>
            <a:ext cx="1978158" cy="2129133"/>
          </a:xfrm>
          <a:custGeom>
            <a:avLst/>
            <a:gdLst/>
            <a:ahLst/>
            <a:cxnLst/>
            <a:rect l="l" t="t" r="r" b="b"/>
            <a:pathLst>
              <a:path w="1978158" h="2129133">
                <a:moveTo>
                  <a:pt x="0" y="0"/>
                </a:moveTo>
                <a:lnTo>
                  <a:pt x="1978158" y="0"/>
                </a:lnTo>
                <a:lnTo>
                  <a:pt x="1978158" y="2129133"/>
                </a:lnTo>
                <a:lnTo>
                  <a:pt x="0" y="21291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1845416" y="3518099"/>
            <a:ext cx="473907" cy="436856"/>
          </a:xfrm>
          <a:custGeom>
            <a:avLst/>
            <a:gdLst/>
            <a:ahLst/>
            <a:cxnLst/>
            <a:rect l="l" t="t" r="r" b="b"/>
            <a:pathLst>
              <a:path w="473907" h="436856">
                <a:moveTo>
                  <a:pt x="0" y="0"/>
                </a:moveTo>
                <a:lnTo>
                  <a:pt x="473907" y="0"/>
                </a:lnTo>
                <a:lnTo>
                  <a:pt x="473907" y="436856"/>
                </a:lnTo>
                <a:lnTo>
                  <a:pt x="0" y="4368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1840906" y="5008204"/>
            <a:ext cx="473907" cy="436856"/>
          </a:xfrm>
          <a:custGeom>
            <a:avLst/>
            <a:gdLst/>
            <a:ahLst/>
            <a:cxnLst/>
            <a:rect l="l" t="t" r="r" b="b"/>
            <a:pathLst>
              <a:path w="473907" h="436856">
                <a:moveTo>
                  <a:pt x="0" y="0"/>
                </a:moveTo>
                <a:lnTo>
                  <a:pt x="473908" y="0"/>
                </a:lnTo>
                <a:lnTo>
                  <a:pt x="473908" y="436856"/>
                </a:lnTo>
                <a:lnTo>
                  <a:pt x="0" y="4368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8" name="Freeform 8"/>
          <p:cNvSpPr/>
          <p:nvPr/>
        </p:nvSpPr>
        <p:spPr>
          <a:xfrm>
            <a:off x="1840906" y="6510567"/>
            <a:ext cx="473907" cy="436856"/>
          </a:xfrm>
          <a:custGeom>
            <a:avLst/>
            <a:gdLst/>
            <a:ahLst/>
            <a:cxnLst/>
            <a:rect l="l" t="t" r="r" b="b"/>
            <a:pathLst>
              <a:path w="473907" h="436856">
                <a:moveTo>
                  <a:pt x="0" y="0"/>
                </a:moveTo>
                <a:lnTo>
                  <a:pt x="473908" y="0"/>
                </a:lnTo>
                <a:lnTo>
                  <a:pt x="473908" y="436856"/>
                </a:lnTo>
                <a:lnTo>
                  <a:pt x="0" y="4368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9" name="Freeform 9"/>
          <p:cNvSpPr/>
          <p:nvPr/>
        </p:nvSpPr>
        <p:spPr>
          <a:xfrm>
            <a:off x="1845416" y="4256376"/>
            <a:ext cx="473907" cy="436856"/>
          </a:xfrm>
          <a:custGeom>
            <a:avLst/>
            <a:gdLst/>
            <a:ahLst/>
            <a:cxnLst/>
            <a:rect l="l" t="t" r="r" b="b"/>
            <a:pathLst>
              <a:path w="473907" h="436856">
                <a:moveTo>
                  <a:pt x="0" y="0"/>
                </a:moveTo>
                <a:lnTo>
                  <a:pt x="473907" y="0"/>
                </a:lnTo>
                <a:lnTo>
                  <a:pt x="473907" y="436856"/>
                </a:lnTo>
                <a:lnTo>
                  <a:pt x="0" y="4368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0" name="Freeform 10"/>
          <p:cNvSpPr/>
          <p:nvPr/>
        </p:nvSpPr>
        <p:spPr>
          <a:xfrm>
            <a:off x="1840906" y="5759385"/>
            <a:ext cx="473907" cy="436856"/>
          </a:xfrm>
          <a:custGeom>
            <a:avLst/>
            <a:gdLst/>
            <a:ahLst/>
            <a:cxnLst/>
            <a:rect l="l" t="t" r="r" b="b"/>
            <a:pathLst>
              <a:path w="473907" h="436856">
                <a:moveTo>
                  <a:pt x="0" y="0"/>
                </a:moveTo>
                <a:lnTo>
                  <a:pt x="473908" y="0"/>
                </a:lnTo>
                <a:lnTo>
                  <a:pt x="473908" y="436857"/>
                </a:lnTo>
                <a:lnTo>
                  <a:pt x="0" y="4368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Freeform 11"/>
          <p:cNvSpPr/>
          <p:nvPr/>
        </p:nvSpPr>
        <p:spPr>
          <a:xfrm>
            <a:off x="1845416" y="7261748"/>
            <a:ext cx="473907" cy="436856"/>
          </a:xfrm>
          <a:custGeom>
            <a:avLst/>
            <a:gdLst/>
            <a:ahLst/>
            <a:cxnLst/>
            <a:rect l="l" t="t" r="r" b="b"/>
            <a:pathLst>
              <a:path w="473907" h="436856">
                <a:moveTo>
                  <a:pt x="0" y="0"/>
                </a:moveTo>
                <a:lnTo>
                  <a:pt x="473907" y="0"/>
                </a:lnTo>
                <a:lnTo>
                  <a:pt x="473907" y="436856"/>
                </a:lnTo>
                <a:lnTo>
                  <a:pt x="0" y="4368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2" name="Freeform 12"/>
          <p:cNvSpPr/>
          <p:nvPr/>
        </p:nvSpPr>
        <p:spPr>
          <a:xfrm>
            <a:off x="1840906" y="8012929"/>
            <a:ext cx="473907" cy="436856"/>
          </a:xfrm>
          <a:custGeom>
            <a:avLst/>
            <a:gdLst/>
            <a:ahLst/>
            <a:cxnLst/>
            <a:rect l="l" t="t" r="r" b="b"/>
            <a:pathLst>
              <a:path w="473907" h="436856">
                <a:moveTo>
                  <a:pt x="0" y="0"/>
                </a:moveTo>
                <a:lnTo>
                  <a:pt x="473908" y="0"/>
                </a:lnTo>
                <a:lnTo>
                  <a:pt x="473908" y="436857"/>
                </a:lnTo>
                <a:lnTo>
                  <a:pt x="0" y="4368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3" name="Freeform 13"/>
          <p:cNvSpPr/>
          <p:nvPr/>
        </p:nvSpPr>
        <p:spPr>
          <a:xfrm>
            <a:off x="6862058" y="308305"/>
            <a:ext cx="4833663" cy="3147923"/>
          </a:xfrm>
          <a:custGeom>
            <a:avLst/>
            <a:gdLst/>
            <a:ahLst/>
            <a:cxnLst/>
            <a:rect l="l" t="t" r="r" b="b"/>
            <a:pathLst>
              <a:path w="4833663" h="3147923">
                <a:moveTo>
                  <a:pt x="0" y="0"/>
                </a:moveTo>
                <a:lnTo>
                  <a:pt x="4833663" y="0"/>
                </a:lnTo>
                <a:lnTo>
                  <a:pt x="4833663" y="3147923"/>
                </a:lnTo>
                <a:lnTo>
                  <a:pt x="0" y="31479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4" name="Freeform 14"/>
          <p:cNvSpPr/>
          <p:nvPr/>
        </p:nvSpPr>
        <p:spPr>
          <a:xfrm rot="-1475302">
            <a:off x="7854269" y="3744450"/>
            <a:ext cx="8481098" cy="5289121"/>
          </a:xfrm>
          <a:custGeom>
            <a:avLst/>
            <a:gdLst/>
            <a:ahLst/>
            <a:cxnLst/>
            <a:rect l="l" t="t" r="r" b="b"/>
            <a:pathLst>
              <a:path w="8481098" h="5289121">
                <a:moveTo>
                  <a:pt x="0" y="0"/>
                </a:moveTo>
                <a:lnTo>
                  <a:pt x="8481098" y="0"/>
                </a:lnTo>
                <a:lnTo>
                  <a:pt x="8481098" y="5289121"/>
                </a:lnTo>
                <a:lnTo>
                  <a:pt x="0" y="52891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5" name="Freeform 15"/>
          <p:cNvSpPr/>
          <p:nvPr/>
        </p:nvSpPr>
        <p:spPr>
          <a:xfrm>
            <a:off x="10384163" y="1562253"/>
            <a:ext cx="6338880" cy="6704585"/>
          </a:xfrm>
          <a:custGeom>
            <a:avLst/>
            <a:gdLst/>
            <a:ahLst/>
            <a:cxnLst/>
            <a:rect l="l" t="t" r="r" b="b"/>
            <a:pathLst>
              <a:path w="6338880" h="6704585">
                <a:moveTo>
                  <a:pt x="0" y="0"/>
                </a:moveTo>
                <a:lnTo>
                  <a:pt x="6338880" y="0"/>
                </a:lnTo>
                <a:lnTo>
                  <a:pt x="6338880" y="6704584"/>
                </a:lnTo>
                <a:lnTo>
                  <a:pt x="0" y="670458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6" name="TextBox 16"/>
          <p:cNvSpPr txBox="1"/>
          <p:nvPr/>
        </p:nvSpPr>
        <p:spPr>
          <a:xfrm>
            <a:off x="2591039" y="8117380"/>
            <a:ext cx="5901914" cy="409575"/>
          </a:xfrm>
          <a:prstGeom prst="rect">
            <a:avLst/>
          </a:prstGeom>
        </p:spPr>
        <p:txBody>
          <a:bodyPr lIns="0" tIns="0" rIns="0" bIns="0" rtlCol="0" anchor="t">
            <a:spAutoFit/>
          </a:bodyPr>
          <a:lstStyle/>
          <a:p>
            <a:pPr algn="l">
              <a:lnSpc>
                <a:spcPts val="3000"/>
              </a:lnSpc>
            </a:pPr>
            <a:r>
              <a:rPr lang="en-US" sz="3000">
                <a:solidFill>
                  <a:srgbClr val="000000"/>
                </a:solidFill>
                <a:latin typeface="Sniglet"/>
                <a:ea typeface="Sniglet"/>
                <a:cs typeface="Sniglet"/>
                <a:sym typeface="Sniglet"/>
              </a:rPr>
              <a:t>Eco Week Competition</a:t>
            </a:r>
          </a:p>
        </p:txBody>
      </p:sp>
      <p:sp>
        <p:nvSpPr>
          <p:cNvPr id="17" name="Freeform 17"/>
          <p:cNvSpPr/>
          <p:nvPr/>
        </p:nvSpPr>
        <p:spPr>
          <a:xfrm rot="6018606">
            <a:off x="16590578" y="5348524"/>
            <a:ext cx="641180" cy="591052"/>
          </a:xfrm>
          <a:custGeom>
            <a:avLst/>
            <a:gdLst/>
            <a:ahLst/>
            <a:cxnLst/>
            <a:rect l="l" t="t" r="r" b="b"/>
            <a:pathLst>
              <a:path w="641180" h="591052">
                <a:moveTo>
                  <a:pt x="0" y="0"/>
                </a:moveTo>
                <a:lnTo>
                  <a:pt x="641180" y="0"/>
                </a:lnTo>
                <a:lnTo>
                  <a:pt x="641180" y="591051"/>
                </a:lnTo>
                <a:lnTo>
                  <a:pt x="0" y="59105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8" name="Freeform 18"/>
          <p:cNvSpPr/>
          <p:nvPr/>
        </p:nvSpPr>
        <p:spPr>
          <a:xfrm>
            <a:off x="6952602" y="8069755"/>
            <a:ext cx="1512596" cy="1493345"/>
          </a:xfrm>
          <a:custGeom>
            <a:avLst/>
            <a:gdLst/>
            <a:ahLst/>
            <a:cxnLst/>
            <a:rect l="l" t="t" r="r" b="b"/>
            <a:pathLst>
              <a:path w="1512596" h="1493345">
                <a:moveTo>
                  <a:pt x="0" y="0"/>
                </a:moveTo>
                <a:lnTo>
                  <a:pt x="1512596" y="0"/>
                </a:lnTo>
                <a:lnTo>
                  <a:pt x="1512596" y="1493345"/>
                </a:lnTo>
                <a:lnTo>
                  <a:pt x="0" y="14933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9" name="Freeform 19"/>
          <p:cNvSpPr/>
          <p:nvPr/>
        </p:nvSpPr>
        <p:spPr>
          <a:xfrm>
            <a:off x="14680284" y="7352086"/>
            <a:ext cx="1553265" cy="1321687"/>
          </a:xfrm>
          <a:custGeom>
            <a:avLst/>
            <a:gdLst/>
            <a:ahLst/>
            <a:cxnLst/>
            <a:rect l="l" t="t" r="r" b="b"/>
            <a:pathLst>
              <a:path w="1553265" h="1321687">
                <a:moveTo>
                  <a:pt x="0" y="0"/>
                </a:moveTo>
                <a:lnTo>
                  <a:pt x="1553265" y="0"/>
                </a:lnTo>
                <a:lnTo>
                  <a:pt x="1553265" y="1321687"/>
                </a:lnTo>
                <a:lnTo>
                  <a:pt x="0" y="132168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20" name="Freeform 20"/>
          <p:cNvSpPr/>
          <p:nvPr/>
        </p:nvSpPr>
        <p:spPr>
          <a:xfrm rot="1325993">
            <a:off x="16013989" y="3253833"/>
            <a:ext cx="439120" cy="404788"/>
          </a:xfrm>
          <a:custGeom>
            <a:avLst/>
            <a:gdLst/>
            <a:ahLst/>
            <a:cxnLst/>
            <a:rect l="l" t="t" r="r" b="b"/>
            <a:pathLst>
              <a:path w="439120" h="404788">
                <a:moveTo>
                  <a:pt x="0" y="0"/>
                </a:moveTo>
                <a:lnTo>
                  <a:pt x="439120" y="0"/>
                </a:lnTo>
                <a:lnTo>
                  <a:pt x="439120" y="404789"/>
                </a:lnTo>
                <a:lnTo>
                  <a:pt x="0" y="40478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21" name="Freeform 21"/>
          <p:cNvSpPr/>
          <p:nvPr/>
        </p:nvSpPr>
        <p:spPr>
          <a:xfrm>
            <a:off x="8137574" y="5445060"/>
            <a:ext cx="3335592" cy="3008098"/>
          </a:xfrm>
          <a:custGeom>
            <a:avLst/>
            <a:gdLst/>
            <a:ahLst/>
            <a:cxnLst/>
            <a:rect l="l" t="t" r="r" b="b"/>
            <a:pathLst>
              <a:path w="3335592" h="3008098">
                <a:moveTo>
                  <a:pt x="0" y="0"/>
                </a:moveTo>
                <a:lnTo>
                  <a:pt x="3335592" y="0"/>
                </a:lnTo>
                <a:lnTo>
                  <a:pt x="3335592" y="3008098"/>
                </a:lnTo>
                <a:lnTo>
                  <a:pt x="0" y="3008098"/>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GB"/>
          </a:p>
        </p:txBody>
      </p:sp>
      <p:sp>
        <p:nvSpPr>
          <p:cNvPr id="22" name="Freeform 22"/>
          <p:cNvSpPr/>
          <p:nvPr/>
        </p:nvSpPr>
        <p:spPr>
          <a:xfrm>
            <a:off x="139450" y="9092731"/>
            <a:ext cx="1052507" cy="1067415"/>
          </a:xfrm>
          <a:custGeom>
            <a:avLst/>
            <a:gdLst/>
            <a:ahLst/>
            <a:cxnLst/>
            <a:rect l="l" t="t" r="r" b="b"/>
            <a:pathLst>
              <a:path w="1052507" h="1067415">
                <a:moveTo>
                  <a:pt x="0" y="0"/>
                </a:moveTo>
                <a:lnTo>
                  <a:pt x="1052507" y="0"/>
                </a:lnTo>
                <a:lnTo>
                  <a:pt x="1052507" y="1067414"/>
                </a:lnTo>
                <a:lnTo>
                  <a:pt x="0" y="1067414"/>
                </a:lnTo>
                <a:lnTo>
                  <a:pt x="0" y="0"/>
                </a:lnTo>
                <a:close/>
              </a:path>
            </a:pathLst>
          </a:custGeom>
          <a:blipFill>
            <a:blip r:embed="rId28"/>
            <a:stretch>
              <a:fillRect/>
            </a:stretch>
          </a:blipFill>
        </p:spPr>
        <p:txBody>
          <a:bodyPr/>
          <a:lstStyle/>
          <a:p>
            <a:endParaRPr lang="en-GB"/>
          </a:p>
        </p:txBody>
      </p:sp>
      <p:sp>
        <p:nvSpPr>
          <p:cNvPr id="23" name="TextBox 23"/>
          <p:cNvSpPr txBox="1"/>
          <p:nvPr/>
        </p:nvSpPr>
        <p:spPr>
          <a:xfrm>
            <a:off x="2591039" y="3545380"/>
            <a:ext cx="5901914" cy="409575"/>
          </a:xfrm>
          <a:prstGeom prst="rect">
            <a:avLst/>
          </a:prstGeom>
        </p:spPr>
        <p:txBody>
          <a:bodyPr lIns="0" tIns="0" rIns="0" bIns="0" rtlCol="0" anchor="t">
            <a:spAutoFit/>
          </a:bodyPr>
          <a:lstStyle/>
          <a:p>
            <a:pPr algn="l">
              <a:lnSpc>
                <a:spcPts val="3000"/>
              </a:lnSpc>
            </a:pPr>
            <a:r>
              <a:rPr lang="en-US" sz="3000">
                <a:solidFill>
                  <a:srgbClr val="000000"/>
                </a:solidFill>
                <a:latin typeface="Sniglet"/>
                <a:ea typeface="Sniglet"/>
                <a:cs typeface="Sniglet"/>
                <a:sym typeface="Sniglet"/>
              </a:rPr>
              <a:t>What is Community Journalism?</a:t>
            </a:r>
          </a:p>
        </p:txBody>
      </p:sp>
      <p:sp>
        <p:nvSpPr>
          <p:cNvPr id="24" name="TextBox 24"/>
          <p:cNvSpPr txBox="1"/>
          <p:nvPr/>
        </p:nvSpPr>
        <p:spPr>
          <a:xfrm rot="-345378">
            <a:off x="6695757" y="840507"/>
            <a:ext cx="5180595" cy="2225674"/>
          </a:xfrm>
          <a:prstGeom prst="rect">
            <a:avLst/>
          </a:prstGeom>
        </p:spPr>
        <p:txBody>
          <a:bodyPr lIns="0" tIns="0" rIns="0" bIns="0" rtlCol="0" anchor="t">
            <a:spAutoFit/>
          </a:bodyPr>
          <a:lstStyle/>
          <a:p>
            <a:pPr algn="ctr">
              <a:lnSpc>
                <a:spcPts val="8499"/>
              </a:lnSpc>
              <a:spcBef>
                <a:spcPct val="0"/>
              </a:spcBef>
            </a:pPr>
            <a:r>
              <a:rPr lang="en-US" sz="8499">
                <a:solidFill>
                  <a:srgbClr val="295274"/>
                </a:solidFill>
                <a:latin typeface="Bobby Jones"/>
                <a:ea typeface="Bobby Jones"/>
                <a:cs typeface="Bobby Jones"/>
                <a:sym typeface="Bobby Jones"/>
              </a:rPr>
              <a:t>List of contents</a:t>
            </a:r>
          </a:p>
        </p:txBody>
      </p:sp>
      <p:sp>
        <p:nvSpPr>
          <p:cNvPr id="25" name="TextBox 25"/>
          <p:cNvSpPr txBox="1"/>
          <p:nvPr/>
        </p:nvSpPr>
        <p:spPr>
          <a:xfrm>
            <a:off x="2591039" y="4307380"/>
            <a:ext cx="5901914" cy="409575"/>
          </a:xfrm>
          <a:prstGeom prst="rect">
            <a:avLst/>
          </a:prstGeom>
        </p:spPr>
        <p:txBody>
          <a:bodyPr lIns="0" tIns="0" rIns="0" bIns="0" rtlCol="0" anchor="t">
            <a:spAutoFit/>
          </a:bodyPr>
          <a:lstStyle/>
          <a:p>
            <a:pPr algn="l">
              <a:lnSpc>
                <a:spcPts val="3000"/>
              </a:lnSpc>
            </a:pPr>
            <a:r>
              <a:rPr lang="en-US" sz="3000">
                <a:solidFill>
                  <a:srgbClr val="000000"/>
                </a:solidFill>
                <a:latin typeface="Sniglet"/>
                <a:ea typeface="Sniglet"/>
                <a:cs typeface="Sniglet"/>
                <a:sym typeface="Sniglet"/>
              </a:rPr>
              <a:t>Hear from our Community Blogger</a:t>
            </a:r>
          </a:p>
        </p:txBody>
      </p:sp>
      <p:sp>
        <p:nvSpPr>
          <p:cNvPr id="26" name="TextBox 26"/>
          <p:cNvSpPr txBox="1"/>
          <p:nvPr/>
        </p:nvSpPr>
        <p:spPr>
          <a:xfrm>
            <a:off x="2591039" y="5069380"/>
            <a:ext cx="5901914" cy="409575"/>
          </a:xfrm>
          <a:prstGeom prst="rect">
            <a:avLst/>
          </a:prstGeom>
        </p:spPr>
        <p:txBody>
          <a:bodyPr lIns="0" tIns="0" rIns="0" bIns="0" rtlCol="0" anchor="t">
            <a:spAutoFit/>
          </a:bodyPr>
          <a:lstStyle/>
          <a:p>
            <a:pPr algn="l">
              <a:lnSpc>
                <a:spcPts val="3000"/>
              </a:lnSpc>
            </a:pPr>
            <a:r>
              <a:rPr lang="en-US" sz="3000">
                <a:solidFill>
                  <a:srgbClr val="000000"/>
                </a:solidFill>
                <a:latin typeface="Sniglet"/>
                <a:ea typeface="Sniglet"/>
                <a:cs typeface="Sniglet"/>
                <a:sym typeface="Sniglet"/>
              </a:rPr>
              <a:t>How can it make a difference?</a:t>
            </a:r>
          </a:p>
        </p:txBody>
      </p:sp>
      <p:sp>
        <p:nvSpPr>
          <p:cNvPr id="27" name="TextBox 27"/>
          <p:cNvSpPr txBox="1"/>
          <p:nvPr/>
        </p:nvSpPr>
        <p:spPr>
          <a:xfrm>
            <a:off x="2591039" y="5831380"/>
            <a:ext cx="5901914" cy="409575"/>
          </a:xfrm>
          <a:prstGeom prst="rect">
            <a:avLst/>
          </a:prstGeom>
        </p:spPr>
        <p:txBody>
          <a:bodyPr lIns="0" tIns="0" rIns="0" bIns="0" rtlCol="0" anchor="t">
            <a:spAutoFit/>
          </a:bodyPr>
          <a:lstStyle/>
          <a:p>
            <a:pPr algn="l">
              <a:lnSpc>
                <a:spcPts val="3000"/>
              </a:lnSpc>
            </a:pPr>
            <a:r>
              <a:rPr lang="en-US" sz="3000">
                <a:solidFill>
                  <a:srgbClr val="000000"/>
                </a:solidFill>
                <a:latin typeface="Sniglet"/>
                <a:ea typeface="Sniglet"/>
                <a:cs typeface="Sniglet"/>
                <a:sym typeface="Sniglet"/>
              </a:rPr>
              <a:t>What can I write about?</a:t>
            </a:r>
          </a:p>
        </p:txBody>
      </p:sp>
      <p:sp>
        <p:nvSpPr>
          <p:cNvPr id="28" name="TextBox 28"/>
          <p:cNvSpPr txBox="1"/>
          <p:nvPr/>
        </p:nvSpPr>
        <p:spPr>
          <a:xfrm>
            <a:off x="2591039" y="6593380"/>
            <a:ext cx="5901914" cy="409575"/>
          </a:xfrm>
          <a:prstGeom prst="rect">
            <a:avLst/>
          </a:prstGeom>
        </p:spPr>
        <p:txBody>
          <a:bodyPr lIns="0" tIns="0" rIns="0" bIns="0" rtlCol="0" anchor="t">
            <a:spAutoFit/>
          </a:bodyPr>
          <a:lstStyle/>
          <a:p>
            <a:pPr algn="l">
              <a:lnSpc>
                <a:spcPts val="3000"/>
              </a:lnSpc>
            </a:pPr>
            <a:r>
              <a:rPr lang="en-US" sz="3000">
                <a:solidFill>
                  <a:srgbClr val="000000"/>
                </a:solidFill>
                <a:latin typeface="Sniglet"/>
                <a:ea typeface="Sniglet"/>
                <a:cs typeface="Sniglet"/>
                <a:sym typeface="Sniglet"/>
              </a:rPr>
              <a:t>The 5 Ws</a:t>
            </a:r>
          </a:p>
        </p:txBody>
      </p:sp>
      <p:sp>
        <p:nvSpPr>
          <p:cNvPr id="29" name="TextBox 29"/>
          <p:cNvSpPr txBox="1"/>
          <p:nvPr/>
        </p:nvSpPr>
        <p:spPr>
          <a:xfrm>
            <a:off x="2591039" y="7355380"/>
            <a:ext cx="5901914" cy="409575"/>
          </a:xfrm>
          <a:prstGeom prst="rect">
            <a:avLst/>
          </a:prstGeom>
        </p:spPr>
        <p:txBody>
          <a:bodyPr lIns="0" tIns="0" rIns="0" bIns="0" rtlCol="0" anchor="t">
            <a:spAutoFit/>
          </a:bodyPr>
          <a:lstStyle/>
          <a:p>
            <a:pPr algn="l">
              <a:lnSpc>
                <a:spcPts val="3000"/>
              </a:lnSpc>
            </a:pPr>
            <a:r>
              <a:rPr lang="en-US" sz="3000" dirty="0">
                <a:solidFill>
                  <a:srgbClr val="000000"/>
                </a:solidFill>
                <a:latin typeface="Sniglet"/>
                <a:ea typeface="Sniglet"/>
                <a:cs typeface="Sniglet"/>
                <a:sym typeface="Sniglet"/>
              </a:rPr>
              <a:t>Videos and Photos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7DD"/>
        </a:solidFill>
        <a:effectLst/>
      </p:bgPr>
    </p:bg>
    <p:spTree>
      <p:nvGrpSpPr>
        <p:cNvPr id="1" name=""/>
        <p:cNvGrpSpPr/>
        <p:nvPr/>
      </p:nvGrpSpPr>
      <p:grpSpPr>
        <a:xfrm>
          <a:off x="0" y="0"/>
          <a:ext cx="0" cy="0"/>
          <a:chOff x="0" y="0"/>
          <a:chExt cx="0" cy="0"/>
        </a:xfrm>
      </p:grpSpPr>
      <p:sp>
        <p:nvSpPr>
          <p:cNvPr id="2" name="Freeform 2"/>
          <p:cNvSpPr/>
          <p:nvPr/>
        </p:nvSpPr>
        <p:spPr>
          <a:xfrm>
            <a:off x="-474744" y="-3992694"/>
            <a:ext cx="19237489" cy="19237489"/>
          </a:xfrm>
          <a:custGeom>
            <a:avLst/>
            <a:gdLst/>
            <a:ahLst/>
            <a:cxnLst/>
            <a:rect l="l" t="t" r="r" b="b"/>
            <a:pathLst>
              <a:path w="19237489" h="19237489">
                <a:moveTo>
                  <a:pt x="0" y="0"/>
                </a:moveTo>
                <a:lnTo>
                  <a:pt x="19237488" y="0"/>
                </a:lnTo>
                <a:lnTo>
                  <a:pt x="19237488"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9144000" y="0"/>
            <a:ext cx="9144000" cy="10287000"/>
            <a:chOff x="0" y="0"/>
            <a:chExt cx="1597746" cy="1797464"/>
          </a:xfrm>
        </p:grpSpPr>
        <p:sp>
          <p:nvSpPr>
            <p:cNvPr id="4" name="Freeform 4"/>
            <p:cNvSpPr/>
            <p:nvPr/>
          </p:nvSpPr>
          <p:spPr>
            <a:xfrm>
              <a:off x="0" y="0"/>
              <a:ext cx="1597746" cy="1797464"/>
            </a:xfrm>
            <a:custGeom>
              <a:avLst/>
              <a:gdLst/>
              <a:ahLst/>
              <a:cxnLst/>
              <a:rect l="l" t="t" r="r" b="b"/>
              <a:pathLst>
                <a:path w="1597746" h="1797464">
                  <a:moveTo>
                    <a:pt x="0" y="0"/>
                  </a:moveTo>
                  <a:lnTo>
                    <a:pt x="1597746" y="0"/>
                  </a:lnTo>
                  <a:lnTo>
                    <a:pt x="1597746" y="1797464"/>
                  </a:lnTo>
                  <a:lnTo>
                    <a:pt x="0" y="1797464"/>
                  </a:lnTo>
                  <a:close/>
                </a:path>
              </a:pathLst>
            </a:custGeom>
            <a:solidFill>
              <a:srgbClr val="2BB4B7"/>
            </a:solidFill>
          </p:spPr>
          <p:txBody>
            <a:bodyPr/>
            <a:lstStyle/>
            <a:p>
              <a:endParaRPr lang="en-GB"/>
            </a:p>
          </p:txBody>
        </p:sp>
        <p:sp>
          <p:nvSpPr>
            <p:cNvPr id="5" name="TextBox 5"/>
            <p:cNvSpPr txBox="1"/>
            <p:nvPr/>
          </p:nvSpPr>
          <p:spPr>
            <a:xfrm>
              <a:off x="0" y="-38100"/>
              <a:ext cx="1597746" cy="1835564"/>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162919" y="4651806"/>
            <a:ext cx="2029693" cy="2037101"/>
          </a:xfrm>
          <a:custGeom>
            <a:avLst/>
            <a:gdLst/>
            <a:ahLst/>
            <a:cxnLst/>
            <a:rect l="l" t="t" r="r" b="b"/>
            <a:pathLst>
              <a:path w="2029693" h="2037101">
                <a:moveTo>
                  <a:pt x="0" y="0"/>
                </a:moveTo>
                <a:lnTo>
                  <a:pt x="2029693" y="0"/>
                </a:lnTo>
                <a:lnTo>
                  <a:pt x="2029693" y="2037101"/>
                </a:lnTo>
                <a:lnTo>
                  <a:pt x="0" y="20371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10862980" y="1334857"/>
            <a:ext cx="5706040" cy="7617286"/>
          </a:xfrm>
          <a:custGeom>
            <a:avLst/>
            <a:gdLst/>
            <a:ahLst/>
            <a:cxnLst/>
            <a:rect l="l" t="t" r="r" b="b"/>
            <a:pathLst>
              <a:path w="5706040" h="7617286">
                <a:moveTo>
                  <a:pt x="0" y="0"/>
                </a:moveTo>
                <a:lnTo>
                  <a:pt x="5706040" y="0"/>
                </a:lnTo>
                <a:lnTo>
                  <a:pt x="5706040" y="7617286"/>
                </a:lnTo>
                <a:lnTo>
                  <a:pt x="0" y="76172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TextBox 8"/>
          <p:cNvSpPr txBox="1"/>
          <p:nvPr/>
        </p:nvSpPr>
        <p:spPr>
          <a:xfrm>
            <a:off x="1937419" y="1352139"/>
            <a:ext cx="6455576" cy="3108193"/>
          </a:xfrm>
          <a:prstGeom prst="rect">
            <a:avLst/>
          </a:prstGeom>
        </p:spPr>
        <p:txBody>
          <a:bodyPr lIns="0" tIns="0" rIns="0" bIns="0" rtlCol="0" anchor="t">
            <a:spAutoFit/>
          </a:bodyPr>
          <a:lstStyle/>
          <a:p>
            <a:pPr algn="l">
              <a:lnSpc>
                <a:spcPts val="8000"/>
              </a:lnSpc>
              <a:spcBef>
                <a:spcPct val="0"/>
              </a:spcBef>
            </a:pPr>
            <a:r>
              <a:rPr lang="en-US" sz="8000">
                <a:solidFill>
                  <a:srgbClr val="295274"/>
                </a:solidFill>
                <a:latin typeface="Bobby Jones"/>
                <a:ea typeface="Bobby Jones"/>
                <a:cs typeface="Bobby Jones"/>
                <a:sym typeface="Bobby Jones"/>
              </a:rPr>
              <a:t>What is community journalism?</a:t>
            </a:r>
          </a:p>
        </p:txBody>
      </p:sp>
      <p:sp>
        <p:nvSpPr>
          <p:cNvPr id="9" name="TextBox 9"/>
          <p:cNvSpPr txBox="1"/>
          <p:nvPr/>
        </p:nvSpPr>
        <p:spPr>
          <a:xfrm>
            <a:off x="1826061" y="5104969"/>
            <a:ext cx="6678291" cy="4124127"/>
          </a:xfrm>
          <a:prstGeom prst="rect">
            <a:avLst/>
          </a:prstGeom>
        </p:spPr>
        <p:txBody>
          <a:bodyPr lIns="0" tIns="0" rIns="0" bIns="0" rtlCol="0" anchor="t">
            <a:spAutoFit/>
          </a:bodyPr>
          <a:lstStyle/>
          <a:p>
            <a:pPr algn="l">
              <a:lnSpc>
                <a:spcPts val="3600"/>
              </a:lnSpc>
            </a:pPr>
            <a:r>
              <a:rPr lang="en-US" sz="3000">
                <a:solidFill>
                  <a:srgbClr val="000000"/>
                </a:solidFill>
                <a:latin typeface="Sniglet"/>
                <a:ea typeface="Sniglet"/>
                <a:cs typeface="Sniglet"/>
                <a:sym typeface="Sniglet"/>
              </a:rPr>
              <a:t>Community journalism is when people like you tell real stories about what's happening around them—in their school, neighborhood, or town!</a:t>
            </a:r>
          </a:p>
          <a:p>
            <a:pPr algn="l">
              <a:lnSpc>
                <a:spcPts val="3600"/>
              </a:lnSpc>
            </a:pPr>
            <a:endParaRPr lang="en-US" sz="3000">
              <a:solidFill>
                <a:srgbClr val="000000"/>
              </a:solidFill>
              <a:latin typeface="Sniglet"/>
              <a:ea typeface="Sniglet"/>
              <a:cs typeface="Sniglet"/>
              <a:sym typeface="Sniglet"/>
            </a:endParaRPr>
          </a:p>
          <a:p>
            <a:pPr algn="l">
              <a:lnSpc>
                <a:spcPts val="3600"/>
              </a:lnSpc>
            </a:pPr>
            <a:r>
              <a:rPr lang="en-US" sz="3000">
                <a:solidFill>
                  <a:srgbClr val="000000"/>
                </a:solidFill>
                <a:latin typeface="Sniglet"/>
                <a:ea typeface="Sniglet"/>
                <a:cs typeface="Sniglet"/>
                <a:sym typeface="Sniglet"/>
              </a:rPr>
              <a:t>What questions do you want to know the answers to?</a:t>
            </a:r>
          </a:p>
          <a:p>
            <a:pPr algn="l">
              <a:lnSpc>
                <a:spcPts val="3600"/>
              </a:lnSpc>
            </a:pPr>
            <a:endParaRPr lang="en-US" sz="3000">
              <a:solidFill>
                <a:srgbClr val="000000"/>
              </a:solidFill>
              <a:latin typeface="Sniglet"/>
              <a:ea typeface="Sniglet"/>
              <a:cs typeface="Sniglet"/>
              <a:sym typeface="Sniglet"/>
            </a:endParaRPr>
          </a:p>
          <a:p>
            <a:pPr algn="l">
              <a:lnSpc>
                <a:spcPts val="3600"/>
              </a:lnSpc>
            </a:pPr>
            <a:endParaRPr lang="en-US" sz="3000">
              <a:solidFill>
                <a:srgbClr val="000000"/>
              </a:solidFill>
              <a:latin typeface="Sniglet"/>
              <a:ea typeface="Sniglet"/>
              <a:cs typeface="Sniglet"/>
              <a:sym typeface="Sniglet"/>
            </a:endParaRPr>
          </a:p>
        </p:txBody>
      </p:sp>
      <p:sp>
        <p:nvSpPr>
          <p:cNvPr id="10" name="Freeform 10"/>
          <p:cNvSpPr/>
          <p:nvPr/>
        </p:nvSpPr>
        <p:spPr>
          <a:xfrm rot="10304443">
            <a:off x="15138473" y="4605790"/>
            <a:ext cx="1978158" cy="2129133"/>
          </a:xfrm>
          <a:custGeom>
            <a:avLst/>
            <a:gdLst/>
            <a:ahLst/>
            <a:cxnLst/>
            <a:rect l="l" t="t" r="r" b="b"/>
            <a:pathLst>
              <a:path w="1978158" h="2129133">
                <a:moveTo>
                  <a:pt x="0" y="0"/>
                </a:moveTo>
                <a:lnTo>
                  <a:pt x="1978158" y="0"/>
                </a:lnTo>
                <a:lnTo>
                  <a:pt x="1978158" y="2129133"/>
                </a:lnTo>
                <a:lnTo>
                  <a:pt x="0" y="21291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Freeform 11"/>
          <p:cNvSpPr/>
          <p:nvPr/>
        </p:nvSpPr>
        <p:spPr>
          <a:xfrm rot="-1816034">
            <a:off x="776889" y="7950871"/>
            <a:ext cx="901230" cy="830770"/>
          </a:xfrm>
          <a:custGeom>
            <a:avLst/>
            <a:gdLst/>
            <a:ahLst/>
            <a:cxnLst/>
            <a:rect l="l" t="t" r="r" b="b"/>
            <a:pathLst>
              <a:path w="901230" h="830770">
                <a:moveTo>
                  <a:pt x="0" y="0"/>
                </a:moveTo>
                <a:lnTo>
                  <a:pt x="901230" y="0"/>
                </a:lnTo>
                <a:lnTo>
                  <a:pt x="901230" y="830771"/>
                </a:lnTo>
                <a:lnTo>
                  <a:pt x="0" y="8307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2" name="Freeform 12"/>
          <p:cNvSpPr/>
          <p:nvPr/>
        </p:nvSpPr>
        <p:spPr>
          <a:xfrm rot="2252923">
            <a:off x="7813130" y="2227761"/>
            <a:ext cx="902902" cy="380884"/>
          </a:xfrm>
          <a:custGeom>
            <a:avLst/>
            <a:gdLst/>
            <a:ahLst/>
            <a:cxnLst/>
            <a:rect l="l" t="t" r="r" b="b"/>
            <a:pathLst>
              <a:path w="902902" h="380884">
                <a:moveTo>
                  <a:pt x="0" y="0"/>
                </a:moveTo>
                <a:lnTo>
                  <a:pt x="902902" y="0"/>
                </a:lnTo>
                <a:lnTo>
                  <a:pt x="902902" y="380885"/>
                </a:lnTo>
                <a:lnTo>
                  <a:pt x="0" y="38088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3" name="Freeform 13"/>
          <p:cNvSpPr/>
          <p:nvPr/>
        </p:nvSpPr>
        <p:spPr>
          <a:xfrm rot="5706375">
            <a:off x="6529347" y="-410720"/>
            <a:ext cx="1473806" cy="2720112"/>
          </a:xfrm>
          <a:custGeom>
            <a:avLst/>
            <a:gdLst/>
            <a:ahLst/>
            <a:cxnLst/>
            <a:rect l="l" t="t" r="r" b="b"/>
            <a:pathLst>
              <a:path w="1473806" h="2720112">
                <a:moveTo>
                  <a:pt x="0" y="0"/>
                </a:moveTo>
                <a:lnTo>
                  <a:pt x="1473806" y="0"/>
                </a:lnTo>
                <a:lnTo>
                  <a:pt x="1473806" y="2720112"/>
                </a:lnTo>
                <a:lnTo>
                  <a:pt x="0" y="27201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4" name="Freeform 14"/>
          <p:cNvSpPr/>
          <p:nvPr/>
        </p:nvSpPr>
        <p:spPr>
          <a:xfrm>
            <a:off x="471206" y="949336"/>
            <a:ext cx="1512596" cy="1493345"/>
          </a:xfrm>
          <a:custGeom>
            <a:avLst/>
            <a:gdLst/>
            <a:ahLst/>
            <a:cxnLst/>
            <a:rect l="l" t="t" r="r" b="b"/>
            <a:pathLst>
              <a:path w="1512596" h="1493345">
                <a:moveTo>
                  <a:pt x="0" y="0"/>
                </a:moveTo>
                <a:lnTo>
                  <a:pt x="1512596" y="0"/>
                </a:lnTo>
                <a:lnTo>
                  <a:pt x="1512596" y="1493345"/>
                </a:lnTo>
                <a:lnTo>
                  <a:pt x="0" y="14933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5" name="Freeform 15"/>
          <p:cNvSpPr/>
          <p:nvPr/>
        </p:nvSpPr>
        <p:spPr>
          <a:xfrm>
            <a:off x="15709292" y="7484358"/>
            <a:ext cx="1347993" cy="1330837"/>
          </a:xfrm>
          <a:custGeom>
            <a:avLst/>
            <a:gdLst/>
            <a:ahLst/>
            <a:cxnLst/>
            <a:rect l="l" t="t" r="r" b="b"/>
            <a:pathLst>
              <a:path w="1347993" h="1330837">
                <a:moveTo>
                  <a:pt x="0" y="0"/>
                </a:moveTo>
                <a:lnTo>
                  <a:pt x="1347993" y="0"/>
                </a:lnTo>
                <a:lnTo>
                  <a:pt x="1347993" y="1330837"/>
                </a:lnTo>
                <a:lnTo>
                  <a:pt x="0" y="133083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6" name="Freeform 16"/>
          <p:cNvSpPr/>
          <p:nvPr/>
        </p:nvSpPr>
        <p:spPr>
          <a:xfrm>
            <a:off x="10781892" y="3114436"/>
            <a:ext cx="791746" cy="729846"/>
          </a:xfrm>
          <a:custGeom>
            <a:avLst/>
            <a:gdLst/>
            <a:ahLst/>
            <a:cxnLst/>
            <a:rect l="l" t="t" r="r" b="b"/>
            <a:pathLst>
              <a:path w="791746" h="729846">
                <a:moveTo>
                  <a:pt x="0" y="0"/>
                </a:moveTo>
                <a:lnTo>
                  <a:pt x="791747" y="0"/>
                </a:lnTo>
                <a:lnTo>
                  <a:pt x="791747" y="729846"/>
                </a:lnTo>
                <a:lnTo>
                  <a:pt x="0" y="72984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7" name="Freeform 17"/>
          <p:cNvSpPr/>
          <p:nvPr/>
        </p:nvSpPr>
        <p:spPr>
          <a:xfrm rot="3560096">
            <a:off x="6420751" y="7947382"/>
            <a:ext cx="439120" cy="404788"/>
          </a:xfrm>
          <a:custGeom>
            <a:avLst/>
            <a:gdLst/>
            <a:ahLst/>
            <a:cxnLst/>
            <a:rect l="l" t="t" r="r" b="b"/>
            <a:pathLst>
              <a:path w="439120" h="404788">
                <a:moveTo>
                  <a:pt x="0" y="0"/>
                </a:moveTo>
                <a:lnTo>
                  <a:pt x="439120" y="0"/>
                </a:lnTo>
                <a:lnTo>
                  <a:pt x="439120" y="404789"/>
                </a:lnTo>
                <a:lnTo>
                  <a:pt x="0" y="40478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8" name="Freeform 18"/>
          <p:cNvSpPr/>
          <p:nvPr/>
        </p:nvSpPr>
        <p:spPr>
          <a:xfrm flipH="1">
            <a:off x="8197608" y="7412156"/>
            <a:ext cx="1892785" cy="3079975"/>
          </a:xfrm>
          <a:custGeom>
            <a:avLst/>
            <a:gdLst/>
            <a:ahLst/>
            <a:cxnLst/>
            <a:rect l="l" t="t" r="r" b="b"/>
            <a:pathLst>
              <a:path w="1892785" h="3079975">
                <a:moveTo>
                  <a:pt x="1892784" y="0"/>
                </a:moveTo>
                <a:lnTo>
                  <a:pt x="0" y="0"/>
                </a:lnTo>
                <a:lnTo>
                  <a:pt x="0" y="3079975"/>
                </a:lnTo>
                <a:lnTo>
                  <a:pt x="1892784" y="3079975"/>
                </a:lnTo>
                <a:lnTo>
                  <a:pt x="1892784"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19" name="Freeform 19"/>
          <p:cNvSpPr/>
          <p:nvPr/>
        </p:nvSpPr>
        <p:spPr>
          <a:xfrm>
            <a:off x="16127552" y="-1350203"/>
            <a:ext cx="2053987" cy="3342287"/>
          </a:xfrm>
          <a:custGeom>
            <a:avLst/>
            <a:gdLst/>
            <a:ahLst/>
            <a:cxnLst/>
            <a:rect l="l" t="t" r="r" b="b"/>
            <a:pathLst>
              <a:path w="2053987" h="3342287">
                <a:moveTo>
                  <a:pt x="0" y="0"/>
                </a:moveTo>
                <a:lnTo>
                  <a:pt x="2053987" y="0"/>
                </a:lnTo>
                <a:lnTo>
                  <a:pt x="2053987" y="3342287"/>
                </a:lnTo>
                <a:lnTo>
                  <a:pt x="0" y="3342287"/>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GB"/>
          </a:p>
        </p:txBody>
      </p:sp>
      <p:sp>
        <p:nvSpPr>
          <p:cNvPr id="20" name="Freeform 20"/>
          <p:cNvSpPr/>
          <p:nvPr/>
        </p:nvSpPr>
        <p:spPr>
          <a:xfrm>
            <a:off x="139450" y="9092731"/>
            <a:ext cx="1052507" cy="1067415"/>
          </a:xfrm>
          <a:custGeom>
            <a:avLst/>
            <a:gdLst/>
            <a:ahLst/>
            <a:cxnLst/>
            <a:rect l="l" t="t" r="r" b="b"/>
            <a:pathLst>
              <a:path w="1052507" h="1067415">
                <a:moveTo>
                  <a:pt x="0" y="0"/>
                </a:moveTo>
                <a:lnTo>
                  <a:pt x="1052507" y="0"/>
                </a:lnTo>
                <a:lnTo>
                  <a:pt x="1052507" y="1067414"/>
                </a:lnTo>
                <a:lnTo>
                  <a:pt x="0" y="1067414"/>
                </a:lnTo>
                <a:lnTo>
                  <a:pt x="0" y="0"/>
                </a:lnTo>
                <a:close/>
              </a:path>
            </a:pathLst>
          </a:custGeom>
          <a:blipFill>
            <a:blip r:embed="rId28"/>
            <a:stretch>
              <a:fillRect/>
            </a:stretch>
          </a:blipFill>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7DD"/>
        </a:solidFill>
        <a:effectLst/>
      </p:bgPr>
    </p:bg>
    <p:spTree>
      <p:nvGrpSpPr>
        <p:cNvPr id="1" name=""/>
        <p:cNvGrpSpPr/>
        <p:nvPr/>
      </p:nvGrpSpPr>
      <p:grpSpPr>
        <a:xfrm>
          <a:off x="0" y="0"/>
          <a:ext cx="0" cy="0"/>
          <a:chOff x="0" y="0"/>
          <a:chExt cx="0" cy="0"/>
        </a:xfrm>
      </p:grpSpPr>
      <p:sp>
        <p:nvSpPr>
          <p:cNvPr id="2" name="Freeform 2"/>
          <p:cNvSpPr/>
          <p:nvPr/>
        </p:nvSpPr>
        <p:spPr>
          <a:xfrm>
            <a:off x="-474744" y="-3992694"/>
            <a:ext cx="19237489" cy="19237489"/>
          </a:xfrm>
          <a:custGeom>
            <a:avLst/>
            <a:gdLst/>
            <a:ahLst/>
            <a:cxnLst/>
            <a:rect l="l" t="t" r="r" b="b"/>
            <a:pathLst>
              <a:path w="19237489" h="19237489">
                <a:moveTo>
                  <a:pt x="0" y="0"/>
                </a:moveTo>
                <a:lnTo>
                  <a:pt x="19237488" y="0"/>
                </a:lnTo>
                <a:lnTo>
                  <a:pt x="19237488"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493650" y="299670"/>
            <a:ext cx="4204393" cy="4777719"/>
          </a:xfrm>
          <a:custGeom>
            <a:avLst/>
            <a:gdLst/>
            <a:ahLst/>
            <a:cxnLst/>
            <a:rect l="l" t="t" r="r" b="b"/>
            <a:pathLst>
              <a:path w="4204393" h="4777719">
                <a:moveTo>
                  <a:pt x="0" y="0"/>
                </a:moveTo>
                <a:lnTo>
                  <a:pt x="4204393" y="0"/>
                </a:lnTo>
                <a:lnTo>
                  <a:pt x="4204393" y="4777720"/>
                </a:lnTo>
                <a:lnTo>
                  <a:pt x="0" y="4777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4" name="Group 4"/>
          <p:cNvGrpSpPr/>
          <p:nvPr/>
        </p:nvGrpSpPr>
        <p:grpSpPr>
          <a:xfrm>
            <a:off x="-1993801" y="8149981"/>
            <a:ext cx="22275602" cy="3590008"/>
            <a:chOff x="0" y="0"/>
            <a:chExt cx="3892252" cy="627288"/>
          </a:xfrm>
        </p:grpSpPr>
        <p:sp>
          <p:nvSpPr>
            <p:cNvPr id="5" name="Freeform 5"/>
            <p:cNvSpPr/>
            <p:nvPr/>
          </p:nvSpPr>
          <p:spPr>
            <a:xfrm>
              <a:off x="0" y="0"/>
              <a:ext cx="3892252" cy="627288"/>
            </a:xfrm>
            <a:custGeom>
              <a:avLst/>
              <a:gdLst/>
              <a:ahLst/>
              <a:cxnLst/>
              <a:rect l="l" t="t" r="r" b="b"/>
              <a:pathLst>
                <a:path w="3892252" h="627288">
                  <a:moveTo>
                    <a:pt x="0" y="0"/>
                  </a:moveTo>
                  <a:lnTo>
                    <a:pt x="3892252" y="0"/>
                  </a:lnTo>
                  <a:lnTo>
                    <a:pt x="3892252" y="627288"/>
                  </a:lnTo>
                  <a:lnTo>
                    <a:pt x="0" y="627288"/>
                  </a:lnTo>
                  <a:close/>
                </a:path>
              </a:pathLst>
            </a:custGeom>
            <a:solidFill>
              <a:srgbClr val="FBEDDF"/>
            </a:solidFill>
          </p:spPr>
          <p:txBody>
            <a:bodyPr/>
            <a:lstStyle/>
            <a:p>
              <a:endParaRPr lang="en-GB"/>
            </a:p>
          </p:txBody>
        </p:sp>
        <p:sp>
          <p:nvSpPr>
            <p:cNvPr id="6" name="TextBox 6"/>
            <p:cNvSpPr txBox="1"/>
            <p:nvPr/>
          </p:nvSpPr>
          <p:spPr>
            <a:xfrm>
              <a:off x="0" y="-38100"/>
              <a:ext cx="3892252" cy="665388"/>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9900000">
            <a:off x="6121026" y="1336771"/>
            <a:ext cx="12414162" cy="9217515"/>
          </a:xfrm>
          <a:custGeom>
            <a:avLst/>
            <a:gdLst/>
            <a:ahLst/>
            <a:cxnLst/>
            <a:rect l="l" t="t" r="r" b="b"/>
            <a:pathLst>
              <a:path w="12414162" h="9217515">
                <a:moveTo>
                  <a:pt x="0" y="0"/>
                </a:moveTo>
                <a:lnTo>
                  <a:pt x="12414162" y="0"/>
                </a:lnTo>
                <a:lnTo>
                  <a:pt x="12414162" y="9217515"/>
                </a:lnTo>
                <a:lnTo>
                  <a:pt x="0" y="9217515"/>
                </a:lnTo>
                <a:lnTo>
                  <a:pt x="0" y="0"/>
                </a:lnTo>
                <a:close/>
              </a:path>
            </a:pathLst>
          </a:custGeom>
          <a:blipFill>
            <a:blip r:embed="rId6"/>
            <a:stretch>
              <a:fillRect/>
            </a:stretch>
          </a:blipFill>
        </p:spPr>
        <p:txBody>
          <a:bodyPr/>
          <a:lstStyle/>
          <a:p>
            <a:endParaRPr lang="en-GB" dirty="0"/>
          </a:p>
        </p:txBody>
      </p:sp>
      <p:sp>
        <p:nvSpPr>
          <p:cNvPr id="8" name="Freeform 8"/>
          <p:cNvSpPr/>
          <p:nvPr/>
        </p:nvSpPr>
        <p:spPr>
          <a:xfrm>
            <a:off x="1256515" y="631515"/>
            <a:ext cx="5220660" cy="8322792"/>
          </a:xfrm>
          <a:custGeom>
            <a:avLst/>
            <a:gdLst/>
            <a:ahLst/>
            <a:cxnLst/>
            <a:rect l="l" t="t" r="r" b="b"/>
            <a:pathLst>
              <a:path w="5220660" h="8322792">
                <a:moveTo>
                  <a:pt x="0" y="0"/>
                </a:moveTo>
                <a:lnTo>
                  <a:pt x="5220660" y="0"/>
                </a:lnTo>
                <a:lnTo>
                  <a:pt x="5220660" y="8322791"/>
                </a:lnTo>
                <a:lnTo>
                  <a:pt x="0" y="83227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 name="Freeform 9"/>
          <p:cNvSpPr/>
          <p:nvPr/>
        </p:nvSpPr>
        <p:spPr>
          <a:xfrm>
            <a:off x="124983" y="5796354"/>
            <a:ext cx="2055842" cy="1749335"/>
          </a:xfrm>
          <a:custGeom>
            <a:avLst/>
            <a:gdLst/>
            <a:ahLst/>
            <a:cxnLst/>
            <a:rect l="l" t="t" r="r" b="b"/>
            <a:pathLst>
              <a:path w="2055842" h="1749335">
                <a:moveTo>
                  <a:pt x="0" y="0"/>
                </a:moveTo>
                <a:lnTo>
                  <a:pt x="2055842" y="0"/>
                </a:lnTo>
                <a:lnTo>
                  <a:pt x="2055842" y="1749335"/>
                </a:lnTo>
                <a:lnTo>
                  <a:pt x="0" y="17493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0" name="Freeform 10"/>
          <p:cNvSpPr/>
          <p:nvPr/>
        </p:nvSpPr>
        <p:spPr>
          <a:xfrm rot="1156762">
            <a:off x="15241984" y="630465"/>
            <a:ext cx="1379790" cy="1271915"/>
          </a:xfrm>
          <a:custGeom>
            <a:avLst/>
            <a:gdLst/>
            <a:ahLst/>
            <a:cxnLst/>
            <a:rect l="l" t="t" r="r" b="b"/>
            <a:pathLst>
              <a:path w="1379790" h="1271915">
                <a:moveTo>
                  <a:pt x="0" y="0"/>
                </a:moveTo>
                <a:lnTo>
                  <a:pt x="1379790" y="0"/>
                </a:lnTo>
                <a:lnTo>
                  <a:pt x="1379790" y="1271915"/>
                </a:lnTo>
                <a:lnTo>
                  <a:pt x="0" y="12719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1" name="Freeform 11"/>
          <p:cNvSpPr/>
          <p:nvPr/>
        </p:nvSpPr>
        <p:spPr>
          <a:xfrm rot="1325993">
            <a:off x="184997" y="4320389"/>
            <a:ext cx="439120" cy="404788"/>
          </a:xfrm>
          <a:custGeom>
            <a:avLst/>
            <a:gdLst/>
            <a:ahLst/>
            <a:cxnLst/>
            <a:rect l="l" t="t" r="r" b="b"/>
            <a:pathLst>
              <a:path w="439120" h="404788">
                <a:moveTo>
                  <a:pt x="0" y="0"/>
                </a:moveTo>
                <a:lnTo>
                  <a:pt x="439120" y="0"/>
                </a:lnTo>
                <a:lnTo>
                  <a:pt x="439120" y="404788"/>
                </a:lnTo>
                <a:lnTo>
                  <a:pt x="0" y="40478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 name="Freeform 12"/>
          <p:cNvSpPr/>
          <p:nvPr/>
        </p:nvSpPr>
        <p:spPr>
          <a:xfrm rot="3560096">
            <a:off x="4475732" y="5815559"/>
            <a:ext cx="704193" cy="649138"/>
          </a:xfrm>
          <a:custGeom>
            <a:avLst/>
            <a:gdLst/>
            <a:ahLst/>
            <a:cxnLst/>
            <a:rect l="l" t="t" r="r" b="b"/>
            <a:pathLst>
              <a:path w="704193" h="649138">
                <a:moveTo>
                  <a:pt x="0" y="0"/>
                </a:moveTo>
                <a:lnTo>
                  <a:pt x="704193" y="0"/>
                </a:lnTo>
                <a:lnTo>
                  <a:pt x="704193" y="649138"/>
                </a:lnTo>
                <a:lnTo>
                  <a:pt x="0" y="64913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3" name="Freeform 13"/>
          <p:cNvSpPr/>
          <p:nvPr/>
        </p:nvSpPr>
        <p:spPr>
          <a:xfrm rot="-1365955">
            <a:off x="4968368" y="7768821"/>
            <a:ext cx="636437" cy="268478"/>
          </a:xfrm>
          <a:custGeom>
            <a:avLst/>
            <a:gdLst/>
            <a:ahLst/>
            <a:cxnLst/>
            <a:rect l="l" t="t" r="r" b="b"/>
            <a:pathLst>
              <a:path w="636437" h="268478">
                <a:moveTo>
                  <a:pt x="0" y="0"/>
                </a:moveTo>
                <a:lnTo>
                  <a:pt x="636438" y="0"/>
                </a:lnTo>
                <a:lnTo>
                  <a:pt x="636438" y="268478"/>
                </a:lnTo>
                <a:lnTo>
                  <a:pt x="0" y="26847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4" name="Freeform 14"/>
          <p:cNvSpPr/>
          <p:nvPr/>
        </p:nvSpPr>
        <p:spPr>
          <a:xfrm rot="3422517">
            <a:off x="5957747" y="7710383"/>
            <a:ext cx="1038856" cy="1917352"/>
          </a:xfrm>
          <a:custGeom>
            <a:avLst/>
            <a:gdLst/>
            <a:ahLst/>
            <a:cxnLst/>
            <a:rect l="l" t="t" r="r" b="b"/>
            <a:pathLst>
              <a:path w="1038856" h="1917352">
                <a:moveTo>
                  <a:pt x="0" y="0"/>
                </a:moveTo>
                <a:lnTo>
                  <a:pt x="1038856" y="0"/>
                </a:lnTo>
                <a:lnTo>
                  <a:pt x="1038856" y="1917352"/>
                </a:lnTo>
                <a:lnTo>
                  <a:pt x="0" y="191735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5" name="Freeform 15"/>
          <p:cNvSpPr/>
          <p:nvPr/>
        </p:nvSpPr>
        <p:spPr>
          <a:xfrm>
            <a:off x="6477175" y="2094501"/>
            <a:ext cx="831212" cy="820633"/>
          </a:xfrm>
          <a:custGeom>
            <a:avLst/>
            <a:gdLst/>
            <a:ahLst/>
            <a:cxnLst/>
            <a:rect l="l" t="t" r="r" b="b"/>
            <a:pathLst>
              <a:path w="831212" h="820633">
                <a:moveTo>
                  <a:pt x="0" y="0"/>
                </a:moveTo>
                <a:lnTo>
                  <a:pt x="831212" y="0"/>
                </a:lnTo>
                <a:lnTo>
                  <a:pt x="831212" y="820633"/>
                </a:lnTo>
                <a:lnTo>
                  <a:pt x="0" y="82063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GB"/>
          </a:p>
        </p:txBody>
      </p:sp>
      <p:sp>
        <p:nvSpPr>
          <p:cNvPr id="16" name="Freeform 16"/>
          <p:cNvSpPr/>
          <p:nvPr/>
        </p:nvSpPr>
        <p:spPr>
          <a:xfrm>
            <a:off x="139450" y="9092731"/>
            <a:ext cx="1052507" cy="1067415"/>
          </a:xfrm>
          <a:custGeom>
            <a:avLst/>
            <a:gdLst/>
            <a:ahLst/>
            <a:cxnLst/>
            <a:rect l="l" t="t" r="r" b="b"/>
            <a:pathLst>
              <a:path w="1052507" h="1067415">
                <a:moveTo>
                  <a:pt x="0" y="0"/>
                </a:moveTo>
                <a:lnTo>
                  <a:pt x="1052507" y="0"/>
                </a:lnTo>
                <a:lnTo>
                  <a:pt x="1052507" y="1067414"/>
                </a:lnTo>
                <a:lnTo>
                  <a:pt x="0" y="1067414"/>
                </a:lnTo>
                <a:lnTo>
                  <a:pt x="0" y="0"/>
                </a:lnTo>
                <a:close/>
              </a:path>
            </a:pathLst>
          </a:custGeom>
          <a:blipFill>
            <a:blip r:embed="rId23"/>
            <a:stretch>
              <a:fillRect/>
            </a:stretch>
          </a:blipFill>
        </p:spPr>
        <p:txBody>
          <a:bodyPr/>
          <a:lstStyle/>
          <a:p>
            <a:endParaRPr lang="en-GB"/>
          </a:p>
        </p:txBody>
      </p:sp>
      <p:sp>
        <p:nvSpPr>
          <p:cNvPr id="17" name="TextBox 17"/>
          <p:cNvSpPr txBox="1"/>
          <p:nvPr/>
        </p:nvSpPr>
        <p:spPr>
          <a:xfrm>
            <a:off x="7630827" y="3191781"/>
            <a:ext cx="9179140" cy="6724020"/>
          </a:xfrm>
          <a:prstGeom prst="rect">
            <a:avLst/>
          </a:prstGeom>
        </p:spPr>
        <p:txBody>
          <a:bodyPr lIns="0" tIns="0" rIns="0" bIns="0" rtlCol="0" anchor="t">
            <a:spAutoFit/>
          </a:bodyPr>
          <a:lstStyle/>
          <a:p>
            <a:pPr algn="ctr">
              <a:lnSpc>
                <a:spcPts val="3481"/>
              </a:lnSpc>
            </a:pPr>
            <a:r>
              <a:rPr lang="en-US" sz="2901" dirty="0">
                <a:solidFill>
                  <a:srgbClr val="000000"/>
                </a:solidFill>
                <a:latin typeface="Sniglet"/>
                <a:ea typeface="Sniglet"/>
                <a:cs typeface="Sniglet"/>
                <a:sym typeface="Sniglet"/>
              </a:rPr>
              <a:t>The first blog I wrote was as a volunteer for the Wildlife Trust. It was about a group of orphaned baby squirrels, their rescue and their release back into the wild. This led to other blogs and when I found out that Groundswell were looking for a community blogger, I sent a pitch email including links to my work. This is how I got into community journalism. </a:t>
            </a:r>
          </a:p>
          <a:p>
            <a:pPr algn="ctr">
              <a:lnSpc>
                <a:spcPts val="3481"/>
              </a:lnSpc>
            </a:pPr>
            <a:endParaRPr lang="en-US" sz="2901" dirty="0">
              <a:solidFill>
                <a:srgbClr val="000000"/>
              </a:solidFill>
              <a:latin typeface="Sniglet"/>
              <a:ea typeface="Sniglet"/>
              <a:cs typeface="Sniglet"/>
              <a:sym typeface="Sniglet"/>
            </a:endParaRPr>
          </a:p>
          <a:p>
            <a:pPr algn="ctr">
              <a:lnSpc>
                <a:spcPts val="3481"/>
              </a:lnSpc>
            </a:pPr>
            <a:r>
              <a:rPr lang="en-US" sz="2901" dirty="0">
                <a:solidFill>
                  <a:srgbClr val="000000"/>
                </a:solidFill>
                <a:latin typeface="Sniglet"/>
                <a:ea typeface="Sniglet"/>
                <a:cs typeface="Sniglet"/>
                <a:sym typeface="Sniglet"/>
              </a:rPr>
              <a:t>For me, the most enjoyable part of community journalism is visiting different projects and speaking to the people who run them. Each one has been unique and having the opportunity to see how they work, what ideas they have and how much they help people has been both interesting and fun. </a:t>
            </a:r>
          </a:p>
          <a:p>
            <a:pPr algn="ctr">
              <a:lnSpc>
                <a:spcPts val="3481"/>
              </a:lnSpc>
            </a:pPr>
            <a:endParaRPr lang="en-US" sz="2901" dirty="0">
              <a:solidFill>
                <a:srgbClr val="000000"/>
              </a:solidFill>
              <a:latin typeface="Sniglet"/>
              <a:ea typeface="Sniglet"/>
              <a:cs typeface="Sniglet"/>
              <a:sym typeface="Sniglet"/>
            </a:endParaRPr>
          </a:p>
        </p:txBody>
      </p:sp>
      <p:sp>
        <p:nvSpPr>
          <p:cNvPr id="18" name="TextBox 18"/>
          <p:cNvSpPr txBox="1"/>
          <p:nvPr/>
        </p:nvSpPr>
        <p:spPr>
          <a:xfrm>
            <a:off x="8169713" y="415544"/>
            <a:ext cx="5736341" cy="1825581"/>
          </a:xfrm>
          <a:prstGeom prst="rect">
            <a:avLst/>
          </a:prstGeom>
        </p:spPr>
        <p:txBody>
          <a:bodyPr lIns="0" tIns="0" rIns="0" bIns="0" rtlCol="0" anchor="t">
            <a:spAutoFit/>
          </a:bodyPr>
          <a:lstStyle/>
          <a:p>
            <a:pPr algn="ctr">
              <a:lnSpc>
                <a:spcPts val="6999"/>
              </a:lnSpc>
              <a:spcBef>
                <a:spcPct val="0"/>
              </a:spcBef>
            </a:pPr>
            <a:r>
              <a:rPr lang="en-US" sz="6999">
                <a:solidFill>
                  <a:srgbClr val="000000"/>
                </a:solidFill>
                <a:latin typeface="Bobby Jones"/>
                <a:ea typeface="Bobby Jones"/>
                <a:cs typeface="Bobby Jones"/>
                <a:sym typeface="Bobby Jones"/>
              </a:rPr>
              <a:t>Our Community blogger</a:t>
            </a:r>
          </a:p>
        </p:txBody>
      </p:sp>
      <p:sp>
        <p:nvSpPr>
          <p:cNvPr id="19" name="TextBox 19"/>
          <p:cNvSpPr txBox="1"/>
          <p:nvPr/>
        </p:nvSpPr>
        <p:spPr>
          <a:xfrm>
            <a:off x="2063670" y="9087290"/>
            <a:ext cx="3346530" cy="539148"/>
          </a:xfrm>
          <a:prstGeom prst="rect">
            <a:avLst/>
          </a:prstGeom>
        </p:spPr>
        <p:txBody>
          <a:bodyPr wrap="square" lIns="0" tIns="0" rIns="0" bIns="0" rtlCol="0" anchor="t">
            <a:spAutoFit/>
          </a:bodyPr>
          <a:lstStyle/>
          <a:p>
            <a:pPr algn="ctr">
              <a:lnSpc>
                <a:spcPts val="4409"/>
              </a:lnSpc>
            </a:pPr>
            <a:r>
              <a:rPr lang="en-US" sz="3150" b="1" dirty="0">
                <a:solidFill>
                  <a:srgbClr val="000000"/>
                </a:solidFill>
                <a:latin typeface="DM Sans Bold"/>
                <a:ea typeface="DM Sans Bold"/>
                <a:cs typeface="DM Sans Bold"/>
                <a:sym typeface="DM Sans Bold"/>
              </a:rPr>
              <a:t>Kassy Price</a:t>
            </a:r>
          </a:p>
        </p:txBody>
      </p:sp>
      <p:sp>
        <p:nvSpPr>
          <p:cNvPr id="20" name="TextBox 20"/>
          <p:cNvSpPr txBox="1"/>
          <p:nvPr/>
        </p:nvSpPr>
        <p:spPr>
          <a:xfrm>
            <a:off x="1670019" y="9642074"/>
            <a:ext cx="4425981" cy="539148"/>
          </a:xfrm>
          <a:prstGeom prst="rect">
            <a:avLst/>
          </a:prstGeom>
        </p:spPr>
        <p:txBody>
          <a:bodyPr wrap="square" lIns="0" tIns="0" rIns="0" bIns="0" rtlCol="0" anchor="t">
            <a:spAutoFit/>
          </a:bodyPr>
          <a:lstStyle/>
          <a:p>
            <a:pPr algn="ctr">
              <a:lnSpc>
                <a:spcPts val="4409"/>
              </a:lnSpc>
            </a:pPr>
            <a:r>
              <a:rPr lang="en-US" sz="3150" b="1" u="sng" dirty="0">
                <a:solidFill>
                  <a:srgbClr val="000000"/>
                </a:solidFill>
                <a:latin typeface="DM Sans Bold"/>
                <a:ea typeface="DM Sans Bold"/>
                <a:cs typeface="DM Sans Bold"/>
                <a:sym typeface="DM Sans Bold"/>
                <a:hlinkClick r:id="rId24" tooltip="https://groundswelluk.org/GroundsWellBlog/Foodinsecurityblog.html"/>
              </a:rPr>
              <a:t>A blog by Kassy</a:t>
            </a:r>
            <a:endParaRPr lang="en-US" sz="3150" b="1" u="sng" dirty="0">
              <a:solidFill>
                <a:srgbClr val="000000"/>
              </a:solidFill>
              <a:latin typeface="DM Sans Bold"/>
              <a:ea typeface="DM Sans Bold"/>
              <a:cs typeface="DM Sans Bold"/>
              <a:sym typeface="DM Sans Bold"/>
              <a:hlinkClick r:id="rId25" tooltip="https://groundswelluk.org/GroundsWellBlog/Foodinsecurityblog.htm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7DD"/>
        </a:solidFill>
        <a:effectLst/>
      </p:bgPr>
    </p:bg>
    <p:spTree>
      <p:nvGrpSpPr>
        <p:cNvPr id="1" name=""/>
        <p:cNvGrpSpPr/>
        <p:nvPr/>
      </p:nvGrpSpPr>
      <p:grpSpPr>
        <a:xfrm>
          <a:off x="0" y="0"/>
          <a:ext cx="0" cy="0"/>
          <a:chOff x="0" y="0"/>
          <a:chExt cx="0" cy="0"/>
        </a:xfrm>
      </p:grpSpPr>
      <p:sp>
        <p:nvSpPr>
          <p:cNvPr id="2" name="Freeform 2"/>
          <p:cNvSpPr/>
          <p:nvPr/>
        </p:nvSpPr>
        <p:spPr>
          <a:xfrm>
            <a:off x="-474744" y="-3992694"/>
            <a:ext cx="19237489" cy="19237489"/>
          </a:xfrm>
          <a:custGeom>
            <a:avLst/>
            <a:gdLst/>
            <a:ahLst/>
            <a:cxnLst/>
            <a:rect l="l" t="t" r="r" b="b"/>
            <a:pathLst>
              <a:path w="19237489" h="19237489">
                <a:moveTo>
                  <a:pt x="0" y="0"/>
                </a:moveTo>
                <a:lnTo>
                  <a:pt x="19237488" y="0"/>
                </a:lnTo>
                <a:lnTo>
                  <a:pt x="19237488"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0" y="4830578"/>
            <a:ext cx="18288000" cy="5456422"/>
            <a:chOff x="0" y="0"/>
            <a:chExt cx="3195492" cy="953410"/>
          </a:xfrm>
        </p:grpSpPr>
        <p:sp>
          <p:nvSpPr>
            <p:cNvPr id="4" name="Freeform 4"/>
            <p:cNvSpPr/>
            <p:nvPr/>
          </p:nvSpPr>
          <p:spPr>
            <a:xfrm>
              <a:off x="0" y="0"/>
              <a:ext cx="3195492" cy="953410"/>
            </a:xfrm>
            <a:custGeom>
              <a:avLst/>
              <a:gdLst/>
              <a:ahLst/>
              <a:cxnLst/>
              <a:rect l="l" t="t" r="r" b="b"/>
              <a:pathLst>
                <a:path w="3195492" h="953410">
                  <a:moveTo>
                    <a:pt x="0" y="0"/>
                  </a:moveTo>
                  <a:lnTo>
                    <a:pt x="3195492" y="0"/>
                  </a:lnTo>
                  <a:lnTo>
                    <a:pt x="3195492" y="953410"/>
                  </a:lnTo>
                  <a:lnTo>
                    <a:pt x="0" y="953410"/>
                  </a:lnTo>
                  <a:close/>
                </a:path>
              </a:pathLst>
            </a:custGeom>
            <a:solidFill>
              <a:srgbClr val="2BB4B7"/>
            </a:solidFill>
          </p:spPr>
          <p:txBody>
            <a:bodyPr/>
            <a:lstStyle/>
            <a:p>
              <a:endParaRPr lang="en-GB"/>
            </a:p>
          </p:txBody>
        </p:sp>
        <p:sp>
          <p:nvSpPr>
            <p:cNvPr id="5" name="TextBox 5"/>
            <p:cNvSpPr txBox="1"/>
            <p:nvPr/>
          </p:nvSpPr>
          <p:spPr>
            <a:xfrm>
              <a:off x="0" y="-38100"/>
              <a:ext cx="3195492" cy="99151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8490735"/>
            <a:ext cx="18288000" cy="2018188"/>
            <a:chOff x="0" y="0"/>
            <a:chExt cx="3195492" cy="352641"/>
          </a:xfrm>
        </p:grpSpPr>
        <p:sp>
          <p:nvSpPr>
            <p:cNvPr id="7" name="Freeform 7"/>
            <p:cNvSpPr/>
            <p:nvPr/>
          </p:nvSpPr>
          <p:spPr>
            <a:xfrm>
              <a:off x="0" y="0"/>
              <a:ext cx="3195492" cy="352641"/>
            </a:xfrm>
            <a:custGeom>
              <a:avLst/>
              <a:gdLst/>
              <a:ahLst/>
              <a:cxnLst/>
              <a:rect l="l" t="t" r="r" b="b"/>
              <a:pathLst>
                <a:path w="3195492" h="352641">
                  <a:moveTo>
                    <a:pt x="0" y="0"/>
                  </a:moveTo>
                  <a:lnTo>
                    <a:pt x="3195492" y="0"/>
                  </a:lnTo>
                  <a:lnTo>
                    <a:pt x="3195492" y="352641"/>
                  </a:lnTo>
                  <a:lnTo>
                    <a:pt x="0" y="352641"/>
                  </a:lnTo>
                  <a:close/>
                </a:path>
              </a:pathLst>
            </a:custGeom>
            <a:solidFill>
              <a:srgbClr val="FBD60B"/>
            </a:solidFill>
          </p:spPr>
          <p:txBody>
            <a:bodyPr/>
            <a:lstStyle/>
            <a:p>
              <a:endParaRPr lang="en-GB"/>
            </a:p>
          </p:txBody>
        </p:sp>
        <p:sp>
          <p:nvSpPr>
            <p:cNvPr id="8" name="TextBox 8"/>
            <p:cNvSpPr txBox="1"/>
            <p:nvPr/>
          </p:nvSpPr>
          <p:spPr>
            <a:xfrm>
              <a:off x="0" y="-38100"/>
              <a:ext cx="3195492" cy="390741"/>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028700" y="1547676"/>
            <a:ext cx="9099820" cy="8156748"/>
          </a:xfrm>
          <a:custGeom>
            <a:avLst/>
            <a:gdLst/>
            <a:ahLst/>
            <a:cxnLst/>
            <a:rect l="l" t="t" r="r" b="b"/>
            <a:pathLst>
              <a:path w="9099820" h="8156748">
                <a:moveTo>
                  <a:pt x="0" y="0"/>
                </a:moveTo>
                <a:lnTo>
                  <a:pt x="9099820" y="0"/>
                </a:lnTo>
                <a:lnTo>
                  <a:pt x="9099820" y="8156748"/>
                </a:lnTo>
                <a:lnTo>
                  <a:pt x="0" y="81567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TextBox 10"/>
          <p:cNvSpPr txBox="1"/>
          <p:nvPr/>
        </p:nvSpPr>
        <p:spPr>
          <a:xfrm>
            <a:off x="10221599" y="3004953"/>
            <a:ext cx="6678291" cy="1825581"/>
          </a:xfrm>
          <a:prstGeom prst="rect">
            <a:avLst/>
          </a:prstGeom>
        </p:spPr>
        <p:txBody>
          <a:bodyPr lIns="0" tIns="0" rIns="0" bIns="0" rtlCol="0" anchor="t">
            <a:spAutoFit/>
          </a:bodyPr>
          <a:lstStyle/>
          <a:p>
            <a:pPr algn="l">
              <a:lnSpc>
                <a:spcPts val="6999"/>
              </a:lnSpc>
              <a:spcBef>
                <a:spcPct val="0"/>
              </a:spcBef>
            </a:pPr>
            <a:r>
              <a:rPr lang="en-US" sz="6999">
                <a:solidFill>
                  <a:srgbClr val="295274"/>
                </a:solidFill>
                <a:latin typeface="Bobby Jones"/>
                <a:ea typeface="Bobby Jones"/>
                <a:cs typeface="Bobby Jones"/>
                <a:sym typeface="Bobby Jones"/>
              </a:rPr>
              <a:t>how can it make a difference?</a:t>
            </a:r>
          </a:p>
        </p:txBody>
      </p:sp>
      <p:sp>
        <p:nvSpPr>
          <p:cNvPr id="11" name="Freeform 11"/>
          <p:cNvSpPr/>
          <p:nvPr/>
        </p:nvSpPr>
        <p:spPr>
          <a:xfrm rot="5400000">
            <a:off x="15443790" y="-2374162"/>
            <a:ext cx="5688419" cy="6464113"/>
          </a:xfrm>
          <a:custGeom>
            <a:avLst/>
            <a:gdLst/>
            <a:ahLst/>
            <a:cxnLst/>
            <a:rect l="l" t="t" r="r" b="b"/>
            <a:pathLst>
              <a:path w="5688419" h="6464113">
                <a:moveTo>
                  <a:pt x="0" y="0"/>
                </a:moveTo>
                <a:lnTo>
                  <a:pt x="5688420" y="0"/>
                </a:lnTo>
                <a:lnTo>
                  <a:pt x="5688420" y="6464113"/>
                </a:lnTo>
                <a:lnTo>
                  <a:pt x="0" y="64641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2" name="Freeform 12"/>
          <p:cNvSpPr/>
          <p:nvPr/>
        </p:nvSpPr>
        <p:spPr>
          <a:xfrm>
            <a:off x="2289361" y="1989412"/>
            <a:ext cx="1344889" cy="1144378"/>
          </a:xfrm>
          <a:custGeom>
            <a:avLst/>
            <a:gdLst/>
            <a:ahLst/>
            <a:cxnLst/>
            <a:rect l="l" t="t" r="r" b="b"/>
            <a:pathLst>
              <a:path w="1344889" h="1144378">
                <a:moveTo>
                  <a:pt x="0" y="0"/>
                </a:moveTo>
                <a:lnTo>
                  <a:pt x="1344889" y="0"/>
                </a:lnTo>
                <a:lnTo>
                  <a:pt x="1344889" y="1144378"/>
                </a:lnTo>
                <a:lnTo>
                  <a:pt x="0" y="11443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3" name="Freeform 13"/>
          <p:cNvSpPr/>
          <p:nvPr/>
        </p:nvSpPr>
        <p:spPr>
          <a:xfrm>
            <a:off x="10658364" y="8118729"/>
            <a:ext cx="5804762" cy="1688658"/>
          </a:xfrm>
          <a:custGeom>
            <a:avLst/>
            <a:gdLst/>
            <a:ahLst/>
            <a:cxnLst/>
            <a:rect l="l" t="t" r="r" b="b"/>
            <a:pathLst>
              <a:path w="5804762" h="1688658">
                <a:moveTo>
                  <a:pt x="0" y="0"/>
                </a:moveTo>
                <a:lnTo>
                  <a:pt x="5804762" y="0"/>
                </a:lnTo>
                <a:lnTo>
                  <a:pt x="5804762" y="1688658"/>
                </a:lnTo>
                <a:lnTo>
                  <a:pt x="0" y="16886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4" name="Freeform 14"/>
          <p:cNvSpPr/>
          <p:nvPr/>
        </p:nvSpPr>
        <p:spPr>
          <a:xfrm rot="1156762">
            <a:off x="8922733" y="1665296"/>
            <a:ext cx="844728" cy="778686"/>
          </a:xfrm>
          <a:custGeom>
            <a:avLst/>
            <a:gdLst/>
            <a:ahLst/>
            <a:cxnLst/>
            <a:rect l="l" t="t" r="r" b="b"/>
            <a:pathLst>
              <a:path w="844728" h="778686">
                <a:moveTo>
                  <a:pt x="0" y="0"/>
                </a:moveTo>
                <a:lnTo>
                  <a:pt x="844728" y="0"/>
                </a:lnTo>
                <a:lnTo>
                  <a:pt x="844728" y="778686"/>
                </a:lnTo>
                <a:lnTo>
                  <a:pt x="0" y="7786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5" name="Freeform 15"/>
          <p:cNvSpPr/>
          <p:nvPr/>
        </p:nvSpPr>
        <p:spPr>
          <a:xfrm rot="1325993">
            <a:off x="13613954" y="1514722"/>
            <a:ext cx="754762" cy="695753"/>
          </a:xfrm>
          <a:custGeom>
            <a:avLst/>
            <a:gdLst/>
            <a:ahLst/>
            <a:cxnLst/>
            <a:rect l="l" t="t" r="r" b="b"/>
            <a:pathLst>
              <a:path w="754762" h="695753">
                <a:moveTo>
                  <a:pt x="0" y="0"/>
                </a:moveTo>
                <a:lnTo>
                  <a:pt x="754761" y="0"/>
                </a:lnTo>
                <a:lnTo>
                  <a:pt x="754761" y="695753"/>
                </a:lnTo>
                <a:lnTo>
                  <a:pt x="0" y="6957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6" name="Freeform 16"/>
          <p:cNvSpPr/>
          <p:nvPr/>
        </p:nvSpPr>
        <p:spPr>
          <a:xfrm rot="3560096">
            <a:off x="15786638" y="3957972"/>
            <a:ext cx="500091" cy="460993"/>
          </a:xfrm>
          <a:custGeom>
            <a:avLst/>
            <a:gdLst/>
            <a:ahLst/>
            <a:cxnLst/>
            <a:rect l="l" t="t" r="r" b="b"/>
            <a:pathLst>
              <a:path w="500091" h="460993">
                <a:moveTo>
                  <a:pt x="0" y="0"/>
                </a:moveTo>
                <a:lnTo>
                  <a:pt x="500092" y="0"/>
                </a:lnTo>
                <a:lnTo>
                  <a:pt x="500092" y="460993"/>
                </a:lnTo>
                <a:lnTo>
                  <a:pt x="0" y="46099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7" name="Freeform 17"/>
          <p:cNvSpPr/>
          <p:nvPr/>
        </p:nvSpPr>
        <p:spPr>
          <a:xfrm rot="1659229">
            <a:off x="119450" y="-1270219"/>
            <a:ext cx="2306102" cy="4256228"/>
          </a:xfrm>
          <a:custGeom>
            <a:avLst/>
            <a:gdLst/>
            <a:ahLst/>
            <a:cxnLst/>
            <a:rect l="l" t="t" r="r" b="b"/>
            <a:pathLst>
              <a:path w="2306102" h="4256228">
                <a:moveTo>
                  <a:pt x="0" y="0"/>
                </a:moveTo>
                <a:lnTo>
                  <a:pt x="2306102" y="0"/>
                </a:lnTo>
                <a:lnTo>
                  <a:pt x="2306102" y="4256228"/>
                </a:lnTo>
                <a:lnTo>
                  <a:pt x="0" y="425622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8" name="TextBox 18"/>
          <p:cNvSpPr txBox="1"/>
          <p:nvPr/>
        </p:nvSpPr>
        <p:spPr>
          <a:xfrm>
            <a:off x="10221599" y="5261229"/>
            <a:ext cx="6241527" cy="1381059"/>
          </a:xfrm>
          <a:prstGeom prst="rect">
            <a:avLst/>
          </a:prstGeom>
        </p:spPr>
        <p:txBody>
          <a:bodyPr lIns="0" tIns="0" rIns="0" bIns="0" rtlCol="0" anchor="t">
            <a:spAutoFit/>
          </a:bodyPr>
          <a:lstStyle/>
          <a:p>
            <a:pPr algn="l">
              <a:lnSpc>
                <a:spcPts val="3600"/>
              </a:lnSpc>
            </a:pPr>
            <a:r>
              <a:rPr lang="en-US" sz="3000">
                <a:solidFill>
                  <a:srgbClr val="000000"/>
                </a:solidFill>
                <a:latin typeface="Sniglet"/>
                <a:ea typeface="Sniglet"/>
                <a:cs typeface="Sniglet"/>
                <a:sym typeface="Sniglet"/>
              </a:rPr>
              <a:t>Stories can make people listen.</a:t>
            </a:r>
          </a:p>
          <a:p>
            <a:pPr algn="l">
              <a:lnSpc>
                <a:spcPts val="3600"/>
              </a:lnSpc>
            </a:pPr>
            <a:r>
              <a:rPr lang="en-US" sz="3000">
                <a:solidFill>
                  <a:srgbClr val="000000"/>
                </a:solidFill>
                <a:latin typeface="Sniglet"/>
                <a:ea typeface="Sniglet"/>
                <a:cs typeface="Sniglet"/>
                <a:sym typeface="Sniglet"/>
              </a:rPr>
              <a:t> When you speak up, things can change!</a:t>
            </a:r>
          </a:p>
        </p:txBody>
      </p:sp>
      <p:sp>
        <p:nvSpPr>
          <p:cNvPr id="19" name="Freeform 19"/>
          <p:cNvSpPr/>
          <p:nvPr/>
        </p:nvSpPr>
        <p:spPr>
          <a:xfrm rot="1024489">
            <a:off x="12570930" y="1357041"/>
            <a:ext cx="903816" cy="381270"/>
          </a:xfrm>
          <a:custGeom>
            <a:avLst/>
            <a:gdLst/>
            <a:ahLst/>
            <a:cxnLst/>
            <a:rect l="l" t="t" r="r" b="b"/>
            <a:pathLst>
              <a:path w="903816" h="381270">
                <a:moveTo>
                  <a:pt x="0" y="0"/>
                </a:moveTo>
                <a:lnTo>
                  <a:pt x="903816" y="0"/>
                </a:lnTo>
                <a:lnTo>
                  <a:pt x="903816" y="381271"/>
                </a:lnTo>
                <a:lnTo>
                  <a:pt x="0" y="38127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20" name="Freeform 20"/>
          <p:cNvSpPr/>
          <p:nvPr/>
        </p:nvSpPr>
        <p:spPr>
          <a:xfrm>
            <a:off x="139450" y="9092731"/>
            <a:ext cx="1052507" cy="1067415"/>
          </a:xfrm>
          <a:custGeom>
            <a:avLst/>
            <a:gdLst/>
            <a:ahLst/>
            <a:cxnLst/>
            <a:rect l="l" t="t" r="r" b="b"/>
            <a:pathLst>
              <a:path w="1052507" h="1067415">
                <a:moveTo>
                  <a:pt x="0" y="0"/>
                </a:moveTo>
                <a:lnTo>
                  <a:pt x="1052507" y="0"/>
                </a:lnTo>
                <a:lnTo>
                  <a:pt x="1052507" y="1067414"/>
                </a:lnTo>
                <a:lnTo>
                  <a:pt x="0" y="1067414"/>
                </a:lnTo>
                <a:lnTo>
                  <a:pt x="0" y="0"/>
                </a:lnTo>
                <a:close/>
              </a:path>
            </a:pathLst>
          </a:custGeom>
          <a:blipFill>
            <a:blip r:embed="rId22"/>
            <a:stretch>
              <a:fillRect/>
            </a:stretch>
          </a:blipFill>
        </p:spPr>
        <p:txBody>
          <a:bodyPr/>
          <a:lstStyle/>
          <a:p>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7DD"/>
        </a:solidFill>
        <a:effectLst/>
      </p:bgPr>
    </p:bg>
    <p:spTree>
      <p:nvGrpSpPr>
        <p:cNvPr id="1" name=""/>
        <p:cNvGrpSpPr/>
        <p:nvPr/>
      </p:nvGrpSpPr>
      <p:grpSpPr>
        <a:xfrm>
          <a:off x="0" y="0"/>
          <a:ext cx="0" cy="0"/>
          <a:chOff x="0" y="0"/>
          <a:chExt cx="0" cy="0"/>
        </a:xfrm>
      </p:grpSpPr>
      <p:sp>
        <p:nvSpPr>
          <p:cNvPr id="2" name="Freeform 2"/>
          <p:cNvSpPr/>
          <p:nvPr/>
        </p:nvSpPr>
        <p:spPr>
          <a:xfrm>
            <a:off x="-474744" y="-3992694"/>
            <a:ext cx="19237489" cy="19237489"/>
          </a:xfrm>
          <a:custGeom>
            <a:avLst/>
            <a:gdLst/>
            <a:ahLst/>
            <a:cxnLst/>
            <a:rect l="l" t="t" r="r" b="b"/>
            <a:pathLst>
              <a:path w="19237489" h="19237489">
                <a:moveTo>
                  <a:pt x="0" y="0"/>
                </a:moveTo>
                <a:lnTo>
                  <a:pt x="19237488" y="0"/>
                </a:lnTo>
                <a:lnTo>
                  <a:pt x="19237488"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12687300" y="0"/>
            <a:ext cx="9144000" cy="10287000"/>
            <a:chOff x="0" y="0"/>
            <a:chExt cx="1597746" cy="1797464"/>
          </a:xfrm>
        </p:grpSpPr>
        <p:sp>
          <p:nvSpPr>
            <p:cNvPr id="4" name="Freeform 4"/>
            <p:cNvSpPr/>
            <p:nvPr/>
          </p:nvSpPr>
          <p:spPr>
            <a:xfrm>
              <a:off x="0" y="0"/>
              <a:ext cx="1597746" cy="1797464"/>
            </a:xfrm>
            <a:custGeom>
              <a:avLst/>
              <a:gdLst/>
              <a:ahLst/>
              <a:cxnLst/>
              <a:rect l="l" t="t" r="r" b="b"/>
              <a:pathLst>
                <a:path w="1597746" h="1797464">
                  <a:moveTo>
                    <a:pt x="0" y="0"/>
                  </a:moveTo>
                  <a:lnTo>
                    <a:pt x="1597746" y="0"/>
                  </a:lnTo>
                  <a:lnTo>
                    <a:pt x="1597746" y="1797464"/>
                  </a:lnTo>
                  <a:lnTo>
                    <a:pt x="0" y="1797464"/>
                  </a:lnTo>
                  <a:close/>
                </a:path>
              </a:pathLst>
            </a:custGeom>
            <a:solidFill>
              <a:srgbClr val="2BB4B7"/>
            </a:solidFill>
          </p:spPr>
          <p:txBody>
            <a:bodyPr/>
            <a:lstStyle/>
            <a:p>
              <a:endParaRPr lang="en-GB"/>
            </a:p>
          </p:txBody>
        </p:sp>
        <p:sp>
          <p:nvSpPr>
            <p:cNvPr id="5" name="TextBox 5"/>
            <p:cNvSpPr txBox="1"/>
            <p:nvPr/>
          </p:nvSpPr>
          <p:spPr>
            <a:xfrm>
              <a:off x="0" y="-38100"/>
              <a:ext cx="1597746" cy="1835564"/>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5400000">
            <a:off x="7557152" y="936899"/>
            <a:ext cx="4389844" cy="4988459"/>
          </a:xfrm>
          <a:custGeom>
            <a:avLst/>
            <a:gdLst/>
            <a:ahLst/>
            <a:cxnLst/>
            <a:rect l="l" t="t" r="r" b="b"/>
            <a:pathLst>
              <a:path w="4389844" h="4988459">
                <a:moveTo>
                  <a:pt x="0" y="0"/>
                </a:moveTo>
                <a:lnTo>
                  <a:pt x="4389844" y="0"/>
                </a:lnTo>
                <a:lnTo>
                  <a:pt x="4389844" y="4988459"/>
                </a:lnTo>
                <a:lnTo>
                  <a:pt x="0" y="49884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9059575" y="1492900"/>
            <a:ext cx="8199725" cy="7573564"/>
          </a:xfrm>
          <a:custGeom>
            <a:avLst/>
            <a:gdLst/>
            <a:ahLst/>
            <a:cxnLst/>
            <a:rect l="l" t="t" r="r" b="b"/>
            <a:pathLst>
              <a:path w="8199725" h="7573564">
                <a:moveTo>
                  <a:pt x="0" y="0"/>
                </a:moveTo>
                <a:lnTo>
                  <a:pt x="8199725" y="0"/>
                </a:lnTo>
                <a:lnTo>
                  <a:pt x="8199725" y="7573563"/>
                </a:lnTo>
                <a:lnTo>
                  <a:pt x="0" y="75735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Freeform 8"/>
          <p:cNvSpPr/>
          <p:nvPr/>
        </p:nvSpPr>
        <p:spPr>
          <a:xfrm>
            <a:off x="9345870" y="2080911"/>
            <a:ext cx="6903343" cy="7177389"/>
          </a:xfrm>
          <a:custGeom>
            <a:avLst/>
            <a:gdLst/>
            <a:ahLst/>
            <a:cxnLst/>
            <a:rect l="l" t="t" r="r" b="b"/>
            <a:pathLst>
              <a:path w="6903343" h="7177389">
                <a:moveTo>
                  <a:pt x="0" y="0"/>
                </a:moveTo>
                <a:lnTo>
                  <a:pt x="6903343" y="0"/>
                </a:lnTo>
                <a:lnTo>
                  <a:pt x="6903343" y="7177389"/>
                </a:lnTo>
                <a:lnTo>
                  <a:pt x="0" y="71773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Freeform 9"/>
          <p:cNvSpPr/>
          <p:nvPr/>
        </p:nvSpPr>
        <p:spPr>
          <a:xfrm>
            <a:off x="-978382" y="8032407"/>
            <a:ext cx="4014165" cy="3415689"/>
          </a:xfrm>
          <a:custGeom>
            <a:avLst/>
            <a:gdLst/>
            <a:ahLst/>
            <a:cxnLst/>
            <a:rect l="l" t="t" r="r" b="b"/>
            <a:pathLst>
              <a:path w="4014165" h="3415689">
                <a:moveTo>
                  <a:pt x="0" y="0"/>
                </a:moveTo>
                <a:lnTo>
                  <a:pt x="4014164" y="0"/>
                </a:lnTo>
                <a:lnTo>
                  <a:pt x="4014164" y="3415689"/>
                </a:lnTo>
                <a:lnTo>
                  <a:pt x="0" y="34156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0" name="Freeform 10"/>
          <p:cNvSpPr/>
          <p:nvPr/>
        </p:nvSpPr>
        <p:spPr>
          <a:xfrm rot="-1365955">
            <a:off x="16467096" y="4758278"/>
            <a:ext cx="759786" cy="320512"/>
          </a:xfrm>
          <a:custGeom>
            <a:avLst/>
            <a:gdLst/>
            <a:ahLst/>
            <a:cxnLst/>
            <a:rect l="l" t="t" r="r" b="b"/>
            <a:pathLst>
              <a:path w="759786" h="320512">
                <a:moveTo>
                  <a:pt x="0" y="0"/>
                </a:moveTo>
                <a:lnTo>
                  <a:pt x="759786" y="0"/>
                </a:lnTo>
                <a:lnTo>
                  <a:pt x="759786" y="320512"/>
                </a:lnTo>
                <a:lnTo>
                  <a:pt x="0" y="32051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 name="Freeform 11"/>
          <p:cNvSpPr/>
          <p:nvPr/>
        </p:nvSpPr>
        <p:spPr>
          <a:xfrm rot="3422517">
            <a:off x="15341555" y="4525127"/>
            <a:ext cx="1240198" cy="2288957"/>
          </a:xfrm>
          <a:custGeom>
            <a:avLst/>
            <a:gdLst/>
            <a:ahLst/>
            <a:cxnLst/>
            <a:rect l="l" t="t" r="r" b="b"/>
            <a:pathLst>
              <a:path w="1240198" h="2288957">
                <a:moveTo>
                  <a:pt x="0" y="0"/>
                </a:moveTo>
                <a:lnTo>
                  <a:pt x="1240198" y="0"/>
                </a:lnTo>
                <a:lnTo>
                  <a:pt x="1240198" y="2288957"/>
                </a:lnTo>
                <a:lnTo>
                  <a:pt x="0" y="22889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2" name="Freeform 12"/>
          <p:cNvSpPr/>
          <p:nvPr/>
        </p:nvSpPr>
        <p:spPr>
          <a:xfrm>
            <a:off x="8143620" y="8105083"/>
            <a:ext cx="2000760" cy="1975296"/>
          </a:xfrm>
          <a:custGeom>
            <a:avLst/>
            <a:gdLst/>
            <a:ahLst/>
            <a:cxnLst/>
            <a:rect l="l" t="t" r="r" b="b"/>
            <a:pathLst>
              <a:path w="2000760" h="1975296">
                <a:moveTo>
                  <a:pt x="0" y="0"/>
                </a:moveTo>
                <a:lnTo>
                  <a:pt x="2000760" y="0"/>
                </a:lnTo>
                <a:lnTo>
                  <a:pt x="2000760" y="1975296"/>
                </a:lnTo>
                <a:lnTo>
                  <a:pt x="0" y="197529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3" name="TextBox 13"/>
          <p:cNvSpPr txBox="1"/>
          <p:nvPr/>
        </p:nvSpPr>
        <p:spPr>
          <a:xfrm>
            <a:off x="1965993" y="2989633"/>
            <a:ext cx="6678291" cy="1825581"/>
          </a:xfrm>
          <a:prstGeom prst="rect">
            <a:avLst/>
          </a:prstGeom>
        </p:spPr>
        <p:txBody>
          <a:bodyPr lIns="0" tIns="0" rIns="0" bIns="0" rtlCol="0" anchor="t">
            <a:spAutoFit/>
          </a:bodyPr>
          <a:lstStyle/>
          <a:p>
            <a:pPr algn="l">
              <a:lnSpc>
                <a:spcPts val="6999"/>
              </a:lnSpc>
              <a:spcBef>
                <a:spcPct val="0"/>
              </a:spcBef>
            </a:pPr>
            <a:r>
              <a:rPr lang="en-US" sz="6999">
                <a:solidFill>
                  <a:srgbClr val="295274"/>
                </a:solidFill>
                <a:latin typeface="Bobby Jones"/>
                <a:ea typeface="Bobby Jones"/>
                <a:cs typeface="Bobby Jones"/>
                <a:sym typeface="Bobby Jones"/>
              </a:rPr>
              <a:t>what could i write about?</a:t>
            </a:r>
          </a:p>
        </p:txBody>
      </p:sp>
      <p:sp>
        <p:nvSpPr>
          <p:cNvPr id="14" name="TextBox 14"/>
          <p:cNvSpPr txBox="1"/>
          <p:nvPr/>
        </p:nvSpPr>
        <p:spPr>
          <a:xfrm>
            <a:off x="1965993" y="5270157"/>
            <a:ext cx="6678291" cy="3666949"/>
          </a:xfrm>
          <a:prstGeom prst="rect">
            <a:avLst/>
          </a:prstGeom>
        </p:spPr>
        <p:txBody>
          <a:bodyPr lIns="0" tIns="0" rIns="0" bIns="0" rtlCol="0" anchor="t">
            <a:spAutoFit/>
          </a:bodyPr>
          <a:lstStyle/>
          <a:p>
            <a:pPr marL="647700" lvl="1" indent="-323850" algn="l">
              <a:lnSpc>
                <a:spcPts val="3600"/>
              </a:lnSpc>
              <a:buFont typeface="Arial"/>
              <a:buChar char="•"/>
            </a:pPr>
            <a:r>
              <a:rPr lang="en-US" sz="3000">
                <a:solidFill>
                  <a:srgbClr val="000000"/>
                </a:solidFill>
                <a:latin typeface="Sniglet"/>
                <a:ea typeface="Sniglet"/>
                <a:cs typeface="Sniglet"/>
                <a:sym typeface="Sniglet"/>
              </a:rPr>
              <a:t>Pollution in your area</a:t>
            </a:r>
          </a:p>
          <a:p>
            <a:pPr marL="647700" lvl="1" indent="-323850" algn="l">
              <a:lnSpc>
                <a:spcPts val="3600"/>
              </a:lnSpc>
              <a:buFont typeface="Arial"/>
              <a:buChar char="•"/>
            </a:pPr>
            <a:r>
              <a:rPr lang="en-US" sz="3000">
                <a:solidFill>
                  <a:srgbClr val="000000"/>
                </a:solidFill>
                <a:latin typeface="Sniglet"/>
                <a:ea typeface="Sniglet"/>
                <a:cs typeface="Sniglet"/>
                <a:sym typeface="Sniglet"/>
              </a:rPr>
              <a:t>Trees or wildlife nearby</a:t>
            </a:r>
          </a:p>
          <a:p>
            <a:pPr marL="647700" lvl="1" indent="-323850" algn="l">
              <a:lnSpc>
                <a:spcPts val="3600"/>
              </a:lnSpc>
              <a:buFont typeface="Arial"/>
              <a:buChar char="•"/>
            </a:pPr>
            <a:r>
              <a:rPr lang="en-US" sz="3000">
                <a:solidFill>
                  <a:srgbClr val="000000"/>
                </a:solidFill>
                <a:latin typeface="Sniglet"/>
                <a:ea typeface="Sniglet"/>
                <a:cs typeface="Sniglet"/>
                <a:sym typeface="Sniglet"/>
              </a:rPr>
              <a:t>Water in your school or community</a:t>
            </a:r>
          </a:p>
          <a:p>
            <a:pPr marL="647700" lvl="1" indent="-323850" algn="l">
              <a:lnSpc>
                <a:spcPts val="3600"/>
              </a:lnSpc>
              <a:buFont typeface="Arial"/>
              <a:buChar char="•"/>
            </a:pPr>
            <a:r>
              <a:rPr lang="en-US" sz="3000">
                <a:solidFill>
                  <a:srgbClr val="000000"/>
                </a:solidFill>
                <a:latin typeface="Sniglet"/>
                <a:ea typeface="Sniglet"/>
                <a:cs typeface="Sniglet"/>
                <a:sym typeface="Sniglet"/>
              </a:rPr>
              <a:t>Recycling (or not!)</a:t>
            </a:r>
          </a:p>
          <a:p>
            <a:pPr marL="647700" lvl="1" indent="-323850" algn="l">
              <a:lnSpc>
                <a:spcPts val="3600"/>
              </a:lnSpc>
              <a:buFont typeface="Arial"/>
              <a:buChar char="•"/>
            </a:pPr>
            <a:r>
              <a:rPr lang="en-US" sz="3000">
                <a:solidFill>
                  <a:srgbClr val="000000"/>
                </a:solidFill>
                <a:latin typeface="Sniglet"/>
                <a:ea typeface="Sniglet"/>
                <a:cs typeface="Sniglet"/>
                <a:sym typeface="Sniglet"/>
              </a:rPr>
              <a:t>Energy use at home/school</a:t>
            </a:r>
          </a:p>
          <a:p>
            <a:pPr marL="647700" lvl="1" indent="-323850" algn="l">
              <a:lnSpc>
                <a:spcPts val="3600"/>
              </a:lnSpc>
              <a:buFont typeface="Arial"/>
              <a:buChar char="•"/>
            </a:pPr>
            <a:r>
              <a:rPr lang="en-US" sz="3000">
                <a:solidFill>
                  <a:srgbClr val="000000"/>
                </a:solidFill>
                <a:latin typeface="Sniglet"/>
                <a:ea typeface="Sniglet"/>
                <a:cs typeface="Sniglet"/>
                <a:sym typeface="Sniglet"/>
              </a:rPr>
              <a:t>Something positive (like a garden or project!)</a:t>
            </a:r>
          </a:p>
          <a:p>
            <a:pPr algn="l">
              <a:lnSpc>
                <a:spcPts val="3600"/>
              </a:lnSpc>
            </a:pPr>
            <a:endParaRPr lang="en-US" sz="3000">
              <a:solidFill>
                <a:srgbClr val="000000"/>
              </a:solidFill>
              <a:latin typeface="Sniglet"/>
              <a:ea typeface="Sniglet"/>
              <a:cs typeface="Sniglet"/>
              <a:sym typeface="Sniglet"/>
            </a:endParaRPr>
          </a:p>
        </p:txBody>
      </p:sp>
      <p:sp>
        <p:nvSpPr>
          <p:cNvPr id="15" name="Freeform 15"/>
          <p:cNvSpPr/>
          <p:nvPr/>
        </p:nvSpPr>
        <p:spPr>
          <a:xfrm>
            <a:off x="676752" y="-464756"/>
            <a:ext cx="2578484" cy="2545667"/>
          </a:xfrm>
          <a:custGeom>
            <a:avLst/>
            <a:gdLst/>
            <a:ahLst/>
            <a:cxnLst/>
            <a:rect l="l" t="t" r="r" b="b"/>
            <a:pathLst>
              <a:path w="2578484" h="2545667">
                <a:moveTo>
                  <a:pt x="0" y="0"/>
                </a:moveTo>
                <a:lnTo>
                  <a:pt x="2578483" y="0"/>
                </a:lnTo>
                <a:lnTo>
                  <a:pt x="2578483" y="2545667"/>
                </a:lnTo>
                <a:lnTo>
                  <a:pt x="0" y="254566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6" name="Freeform 16"/>
          <p:cNvSpPr/>
          <p:nvPr/>
        </p:nvSpPr>
        <p:spPr>
          <a:xfrm>
            <a:off x="10847290" y="808078"/>
            <a:ext cx="791746" cy="729846"/>
          </a:xfrm>
          <a:custGeom>
            <a:avLst/>
            <a:gdLst/>
            <a:ahLst/>
            <a:cxnLst/>
            <a:rect l="l" t="t" r="r" b="b"/>
            <a:pathLst>
              <a:path w="791746" h="729846">
                <a:moveTo>
                  <a:pt x="0" y="0"/>
                </a:moveTo>
                <a:lnTo>
                  <a:pt x="791746" y="0"/>
                </a:lnTo>
                <a:lnTo>
                  <a:pt x="791746" y="729846"/>
                </a:lnTo>
                <a:lnTo>
                  <a:pt x="0" y="72984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7" name="Freeform 17"/>
          <p:cNvSpPr/>
          <p:nvPr/>
        </p:nvSpPr>
        <p:spPr>
          <a:xfrm rot="1325993">
            <a:off x="1028710" y="5693784"/>
            <a:ext cx="439120" cy="404788"/>
          </a:xfrm>
          <a:custGeom>
            <a:avLst/>
            <a:gdLst/>
            <a:ahLst/>
            <a:cxnLst/>
            <a:rect l="l" t="t" r="r" b="b"/>
            <a:pathLst>
              <a:path w="439120" h="404788">
                <a:moveTo>
                  <a:pt x="0" y="0"/>
                </a:moveTo>
                <a:lnTo>
                  <a:pt x="439119" y="0"/>
                </a:lnTo>
                <a:lnTo>
                  <a:pt x="439119" y="404788"/>
                </a:lnTo>
                <a:lnTo>
                  <a:pt x="0" y="40478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8" name="Freeform 18"/>
          <p:cNvSpPr/>
          <p:nvPr/>
        </p:nvSpPr>
        <p:spPr>
          <a:xfrm rot="3560096">
            <a:off x="6752213" y="2936652"/>
            <a:ext cx="439120" cy="404788"/>
          </a:xfrm>
          <a:custGeom>
            <a:avLst/>
            <a:gdLst/>
            <a:ahLst/>
            <a:cxnLst/>
            <a:rect l="l" t="t" r="r" b="b"/>
            <a:pathLst>
              <a:path w="439120" h="404788">
                <a:moveTo>
                  <a:pt x="0" y="0"/>
                </a:moveTo>
                <a:lnTo>
                  <a:pt x="439120" y="0"/>
                </a:lnTo>
                <a:lnTo>
                  <a:pt x="439120" y="404788"/>
                </a:lnTo>
                <a:lnTo>
                  <a:pt x="0" y="40478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19" name="Freeform 19"/>
          <p:cNvSpPr/>
          <p:nvPr/>
        </p:nvSpPr>
        <p:spPr>
          <a:xfrm>
            <a:off x="16656681" y="8032407"/>
            <a:ext cx="2528732" cy="4114800"/>
          </a:xfrm>
          <a:custGeom>
            <a:avLst/>
            <a:gdLst/>
            <a:ahLst/>
            <a:cxnLst/>
            <a:rect l="l" t="t" r="r" b="b"/>
            <a:pathLst>
              <a:path w="2528732" h="4114800">
                <a:moveTo>
                  <a:pt x="0" y="0"/>
                </a:moveTo>
                <a:lnTo>
                  <a:pt x="2528731" y="0"/>
                </a:lnTo>
                <a:lnTo>
                  <a:pt x="2528731"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GB"/>
          </a:p>
        </p:txBody>
      </p:sp>
      <p:sp>
        <p:nvSpPr>
          <p:cNvPr id="20" name="Freeform 20"/>
          <p:cNvSpPr/>
          <p:nvPr/>
        </p:nvSpPr>
        <p:spPr>
          <a:xfrm flipH="1">
            <a:off x="16434678" y="-1656083"/>
            <a:ext cx="2528732" cy="4114800"/>
          </a:xfrm>
          <a:custGeom>
            <a:avLst/>
            <a:gdLst/>
            <a:ahLst/>
            <a:cxnLst/>
            <a:rect l="l" t="t" r="r" b="b"/>
            <a:pathLst>
              <a:path w="2528732" h="4114800">
                <a:moveTo>
                  <a:pt x="2528732" y="0"/>
                </a:moveTo>
                <a:lnTo>
                  <a:pt x="0" y="0"/>
                </a:lnTo>
                <a:lnTo>
                  <a:pt x="0" y="4114800"/>
                </a:lnTo>
                <a:lnTo>
                  <a:pt x="2528732" y="4114800"/>
                </a:lnTo>
                <a:lnTo>
                  <a:pt x="2528732"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GB"/>
          </a:p>
        </p:txBody>
      </p:sp>
      <p:sp>
        <p:nvSpPr>
          <p:cNvPr id="21" name="Freeform 21"/>
          <p:cNvSpPr/>
          <p:nvPr/>
        </p:nvSpPr>
        <p:spPr>
          <a:xfrm>
            <a:off x="139450" y="9092731"/>
            <a:ext cx="1052507" cy="1067415"/>
          </a:xfrm>
          <a:custGeom>
            <a:avLst/>
            <a:gdLst/>
            <a:ahLst/>
            <a:cxnLst/>
            <a:rect l="l" t="t" r="r" b="b"/>
            <a:pathLst>
              <a:path w="1052507" h="1067415">
                <a:moveTo>
                  <a:pt x="0" y="0"/>
                </a:moveTo>
                <a:lnTo>
                  <a:pt x="1052507" y="0"/>
                </a:lnTo>
                <a:lnTo>
                  <a:pt x="1052507" y="1067414"/>
                </a:lnTo>
                <a:lnTo>
                  <a:pt x="0" y="1067414"/>
                </a:lnTo>
                <a:lnTo>
                  <a:pt x="0" y="0"/>
                </a:lnTo>
                <a:close/>
              </a:path>
            </a:pathLst>
          </a:custGeom>
          <a:blipFill>
            <a:blip r:embed="rId30"/>
            <a:stretch>
              <a:fillRect/>
            </a:stretch>
          </a:blipFill>
        </p:spPr>
        <p:txBody>
          <a:bodyPr/>
          <a:lstStyle/>
          <a:p>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7DE"/>
        </a:solidFill>
        <a:effectLst/>
      </p:bgPr>
    </p:bg>
    <p:spTree>
      <p:nvGrpSpPr>
        <p:cNvPr id="1" name=""/>
        <p:cNvGrpSpPr/>
        <p:nvPr/>
      </p:nvGrpSpPr>
      <p:grpSpPr>
        <a:xfrm>
          <a:off x="0" y="0"/>
          <a:ext cx="0" cy="0"/>
          <a:chOff x="0" y="0"/>
          <a:chExt cx="0" cy="0"/>
        </a:xfrm>
      </p:grpSpPr>
      <p:sp>
        <p:nvSpPr>
          <p:cNvPr id="2" name="Freeform 2"/>
          <p:cNvSpPr/>
          <p:nvPr/>
        </p:nvSpPr>
        <p:spPr>
          <a:xfrm>
            <a:off x="-474744" y="-3992694"/>
            <a:ext cx="19237489" cy="19237489"/>
          </a:xfrm>
          <a:custGeom>
            <a:avLst/>
            <a:gdLst/>
            <a:ahLst/>
            <a:cxnLst/>
            <a:rect l="l" t="t" r="r" b="b"/>
            <a:pathLst>
              <a:path w="19237489" h="19237489">
                <a:moveTo>
                  <a:pt x="0" y="0"/>
                </a:moveTo>
                <a:lnTo>
                  <a:pt x="19237488" y="0"/>
                </a:lnTo>
                <a:lnTo>
                  <a:pt x="19237488"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0792992" y="2693414"/>
            <a:ext cx="5777099" cy="6564886"/>
          </a:xfrm>
          <a:custGeom>
            <a:avLst/>
            <a:gdLst/>
            <a:ahLst/>
            <a:cxnLst/>
            <a:rect l="l" t="t" r="r" b="b"/>
            <a:pathLst>
              <a:path w="5777099" h="6564886">
                <a:moveTo>
                  <a:pt x="0" y="0"/>
                </a:moveTo>
                <a:lnTo>
                  <a:pt x="5777100" y="0"/>
                </a:lnTo>
                <a:lnTo>
                  <a:pt x="5777100" y="6564886"/>
                </a:lnTo>
                <a:lnTo>
                  <a:pt x="0" y="65648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5245273">
            <a:off x="1973119" y="343105"/>
            <a:ext cx="8607082" cy="10958090"/>
          </a:xfrm>
          <a:custGeom>
            <a:avLst/>
            <a:gdLst/>
            <a:ahLst/>
            <a:cxnLst/>
            <a:rect l="l" t="t" r="r" b="b"/>
            <a:pathLst>
              <a:path w="8607082" h="10958090">
                <a:moveTo>
                  <a:pt x="0" y="0"/>
                </a:moveTo>
                <a:lnTo>
                  <a:pt x="8607081" y="0"/>
                </a:lnTo>
                <a:lnTo>
                  <a:pt x="8607081" y="10958090"/>
                </a:lnTo>
                <a:lnTo>
                  <a:pt x="0" y="109580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9144000" y="1365916"/>
            <a:ext cx="3794480" cy="5945767"/>
          </a:xfrm>
          <a:custGeom>
            <a:avLst/>
            <a:gdLst/>
            <a:ahLst/>
            <a:cxnLst/>
            <a:rect l="l" t="t" r="r" b="b"/>
            <a:pathLst>
              <a:path w="3794480" h="5945767">
                <a:moveTo>
                  <a:pt x="0" y="0"/>
                </a:moveTo>
                <a:lnTo>
                  <a:pt x="3794480" y="0"/>
                </a:lnTo>
                <a:lnTo>
                  <a:pt x="3794480" y="5945767"/>
                </a:lnTo>
                <a:lnTo>
                  <a:pt x="0" y="59457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12074082" y="2950711"/>
            <a:ext cx="4957897" cy="6851365"/>
          </a:xfrm>
          <a:custGeom>
            <a:avLst/>
            <a:gdLst/>
            <a:ahLst/>
            <a:cxnLst/>
            <a:rect l="l" t="t" r="r" b="b"/>
            <a:pathLst>
              <a:path w="4957897" h="6851365">
                <a:moveTo>
                  <a:pt x="0" y="0"/>
                </a:moveTo>
                <a:lnTo>
                  <a:pt x="4957897" y="0"/>
                </a:lnTo>
                <a:lnTo>
                  <a:pt x="4957897" y="6851365"/>
                </a:lnTo>
                <a:lnTo>
                  <a:pt x="0" y="68513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TextBox 7"/>
          <p:cNvSpPr txBox="1"/>
          <p:nvPr/>
        </p:nvSpPr>
        <p:spPr>
          <a:xfrm>
            <a:off x="3155896" y="2817239"/>
            <a:ext cx="6241527" cy="939778"/>
          </a:xfrm>
          <a:prstGeom prst="rect">
            <a:avLst/>
          </a:prstGeom>
        </p:spPr>
        <p:txBody>
          <a:bodyPr lIns="0" tIns="0" rIns="0" bIns="0" rtlCol="0" anchor="t">
            <a:spAutoFit/>
          </a:bodyPr>
          <a:lstStyle/>
          <a:p>
            <a:pPr algn="ctr">
              <a:lnSpc>
                <a:spcPts val="6999"/>
              </a:lnSpc>
              <a:spcBef>
                <a:spcPct val="0"/>
              </a:spcBef>
            </a:pPr>
            <a:r>
              <a:rPr lang="en-US" sz="6999">
                <a:solidFill>
                  <a:srgbClr val="FFF7DD"/>
                </a:solidFill>
                <a:latin typeface="Bobby Jones"/>
                <a:ea typeface="Bobby Jones"/>
                <a:cs typeface="Bobby Jones"/>
                <a:sym typeface="Bobby Jones"/>
              </a:rPr>
              <a:t>the 5 w’S</a:t>
            </a:r>
          </a:p>
        </p:txBody>
      </p:sp>
      <p:sp>
        <p:nvSpPr>
          <p:cNvPr id="8" name="TextBox 8"/>
          <p:cNvSpPr txBox="1"/>
          <p:nvPr/>
        </p:nvSpPr>
        <p:spPr>
          <a:xfrm>
            <a:off x="2722654" y="3852390"/>
            <a:ext cx="6905207" cy="5038483"/>
          </a:xfrm>
          <a:prstGeom prst="rect">
            <a:avLst/>
          </a:prstGeom>
        </p:spPr>
        <p:txBody>
          <a:bodyPr lIns="0" tIns="0" rIns="0" bIns="0" rtlCol="0" anchor="t">
            <a:spAutoFit/>
          </a:bodyPr>
          <a:lstStyle/>
          <a:p>
            <a:pPr algn="ctr">
              <a:lnSpc>
                <a:spcPts val="3600"/>
              </a:lnSpc>
            </a:pPr>
            <a:r>
              <a:rPr lang="en-US" sz="3000">
                <a:solidFill>
                  <a:srgbClr val="FFF7DE"/>
                </a:solidFill>
                <a:latin typeface="Sniglet"/>
                <a:ea typeface="Sniglet"/>
                <a:cs typeface="Sniglet"/>
                <a:sym typeface="Sniglet"/>
              </a:rPr>
              <a:t>Every great story starts with questions! Ask yourself:</a:t>
            </a:r>
          </a:p>
          <a:p>
            <a:pPr algn="ctr">
              <a:lnSpc>
                <a:spcPts val="3600"/>
              </a:lnSpc>
            </a:pPr>
            <a:endParaRPr lang="en-US" sz="3000">
              <a:solidFill>
                <a:srgbClr val="FFF7DE"/>
              </a:solidFill>
              <a:latin typeface="Sniglet"/>
              <a:ea typeface="Sniglet"/>
              <a:cs typeface="Sniglet"/>
              <a:sym typeface="Sniglet"/>
            </a:endParaRPr>
          </a:p>
          <a:p>
            <a:pPr algn="ctr">
              <a:lnSpc>
                <a:spcPts val="3600"/>
              </a:lnSpc>
            </a:pPr>
            <a:r>
              <a:rPr lang="en-US" sz="3000">
                <a:solidFill>
                  <a:srgbClr val="FFF7DE"/>
                </a:solidFill>
                <a:latin typeface="Sniglet"/>
                <a:ea typeface="Sniglet"/>
                <a:cs typeface="Sniglet"/>
                <a:sym typeface="Sniglet"/>
              </a:rPr>
              <a:t>Who is involved?</a:t>
            </a:r>
          </a:p>
          <a:p>
            <a:pPr algn="ctr">
              <a:lnSpc>
                <a:spcPts val="3600"/>
              </a:lnSpc>
            </a:pPr>
            <a:r>
              <a:rPr lang="en-US" sz="3000">
                <a:solidFill>
                  <a:srgbClr val="FFF7DE"/>
                </a:solidFill>
                <a:latin typeface="Sniglet"/>
                <a:ea typeface="Sniglet"/>
                <a:cs typeface="Sniglet"/>
                <a:sym typeface="Sniglet"/>
              </a:rPr>
              <a:t>What happened?</a:t>
            </a:r>
          </a:p>
          <a:p>
            <a:pPr algn="ctr">
              <a:lnSpc>
                <a:spcPts val="3600"/>
              </a:lnSpc>
            </a:pPr>
            <a:r>
              <a:rPr lang="en-US" sz="3000">
                <a:solidFill>
                  <a:srgbClr val="FFF7DE"/>
                </a:solidFill>
                <a:latin typeface="Sniglet"/>
                <a:ea typeface="Sniglet"/>
                <a:cs typeface="Sniglet"/>
                <a:sym typeface="Sniglet"/>
              </a:rPr>
              <a:t>Where did it happen?</a:t>
            </a:r>
          </a:p>
          <a:p>
            <a:pPr algn="ctr">
              <a:lnSpc>
                <a:spcPts val="3600"/>
              </a:lnSpc>
            </a:pPr>
            <a:r>
              <a:rPr lang="en-US" sz="3000">
                <a:solidFill>
                  <a:srgbClr val="FFF7DE"/>
                </a:solidFill>
                <a:latin typeface="Sniglet"/>
                <a:ea typeface="Sniglet"/>
                <a:cs typeface="Sniglet"/>
                <a:sym typeface="Sniglet"/>
              </a:rPr>
              <a:t>When did it happen?</a:t>
            </a:r>
          </a:p>
          <a:p>
            <a:pPr algn="ctr">
              <a:lnSpc>
                <a:spcPts val="3600"/>
              </a:lnSpc>
            </a:pPr>
            <a:r>
              <a:rPr lang="en-US" sz="3000">
                <a:solidFill>
                  <a:srgbClr val="FFF7DE"/>
                </a:solidFill>
                <a:latin typeface="Sniglet"/>
                <a:ea typeface="Sniglet"/>
                <a:cs typeface="Sniglet"/>
                <a:sym typeface="Sniglet"/>
              </a:rPr>
              <a:t>Why does it matter?</a:t>
            </a:r>
          </a:p>
          <a:p>
            <a:pPr algn="ctr">
              <a:lnSpc>
                <a:spcPts val="3600"/>
              </a:lnSpc>
            </a:pPr>
            <a:endParaRPr lang="en-US" sz="3000">
              <a:solidFill>
                <a:srgbClr val="FFF7DE"/>
              </a:solidFill>
              <a:latin typeface="Sniglet"/>
              <a:ea typeface="Sniglet"/>
              <a:cs typeface="Sniglet"/>
              <a:sym typeface="Sniglet"/>
            </a:endParaRPr>
          </a:p>
          <a:p>
            <a:pPr algn="ctr">
              <a:lnSpc>
                <a:spcPts val="3600"/>
              </a:lnSpc>
            </a:pPr>
            <a:r>
              <a:rPr lang="en-US" sz="3000">
                <a:solidFill>
                  <a:srgbClr val="FFF7DE"/>
                </a:solidFill>
                <a:latin typeface="Sniglet"/>
                <a:ea typeface="Sniglet"/>
                <a:cs typeface="Sniglet"/>
                <a:sym typeface="Sniglet"/>
              </a:rPr>
              <a:t>And don’t forget How it happened!</a:t>
            </a:r>
          </a:p>
          <a:p>
            <a:pPr algn="ctr">
              <a:lnSpc>
                <a:spcPts val="3600"/>
              </a:lnSpc>
            </a:pPr>
            <a:endParaRPr lang="en-US" sz="3000">
              <a:solidFill>
                <a:srgbClr val="FFF7DE"/>
              </a:solidFill>
              <a:latin typeface="Sniglet"/>
              <a:ea typeface="Sniglet"/>
              <a:cs typeface="Sniglet"/>
              <a:sym typeface="Sniglet"/>
            </a:endParaRPr>
          </a:p>
        </p:txBody>
      </p:sp>
      <p:sp>
        <p:nvSpPr>
          <p:cNvPr id="9" name="Freeform 9"/>
          <p:cNvSpPr/>
          <p:nvPr/>
        </p:nvSpPr>
        <p:spPr>
          <a:xfrm rot="-1365955">
            <a:off x="14532376" y="1134785"/>
            <a:ext cx="671637" cy="283326"/>
          </a:xfrm>
          <a:custGeom>
            <a:avLst/>
            <a:gdLst/>
            <a:ahLst/>
            <a:cxnLst/>
            <a:rect l="l" t="t" r="r" b="b"/>
            <a:pathLst>
              <a:path w="671637" h="283326">
                <a:moveTo>
                  <a:pt x="0" y="0"/>
                </a:moveTo>
                <a:lnTo>
                  <a:pt x="671637" y="0"/>
                </a:lnTo>
                <a:lnTo>
                  <a:pt x="671637" y="283327"/>
                </a:lnTo>
                <a:lnTo>
                  <a:pt x="0" y="28332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 name="Freeform 10"/>
          <p:cNvSpPr/>
          <p:nvPr/>
        </p:nvSpPr>
        <p:spPr>
          <a:xfrm rot="3422517">
            <a:off x="13537419" y="1014503"/>
            <a:ext cx="1096312" cy="2023395"/>
          </a:xfrm>
          <a:custGeom>
            <a:avLst/>
            <a:gdLst/>
            <a:ahLst/>
            <a:cxnLst/>
            <a:rect l="l" t="t" r="r" b="b"/>
            <a:pathLst>
              <a:path w="1096312" h="2023395">
                <a:moveTo>
                  <a:pt x="0" y="0"/>
                </a:moveTo>
                <a:lnTo>
                  <a:pt x="1096312" y="0"/>
                </a:lnTo>
                <a:lnTo>
                  <a:pt x="1096312" y="2023395"/>
                </a:lnTo>
                <a:lnTo>
                  <a:pt x="0" y="202339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 name="Freeform 11"/>
          <p:cNvSpPr/>
          <p:nvPr/>
        </p:nvSpPr>
        <p:spPr>
          <a:xfrm rot="1156762">
            <a:off x="6280123" y="1797109"/>
            <a:ext cx="844728" cy="778686"/>
          </a:xfrm>
          <a:custGeom>
            <a:avLst/>
            <a:gdLst/>
            <a:ahLst/>
            <a:cxnLst/>
            <a:rect l="l" t="t" r="r" b="b"/>
            <a:pathLst>
              <a:path w="844728" h="778686">
                <a:moveTo>
                  <a:pt x="0" y="0"/>
                </a:moveTo>
                <a:lnTo>
                  <a:pt x="844728" y="0"/>
                </a:lnTo>
                <a:lnTo>
                  <a:pt x="844728" y="778686"/>
                </a:lnTo>
                <a:lnTo>
                  <a:pt x="0" y="77868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2" name="Freeform 12"/>
          <p:cNvSpPr/>
          <p:nvPr/>
        </p:nvSpPr>
        <p:spPr>
          <a:xfrm rot="1156762">
            <a:off x="989196" y="8644578"/>
            <a:ext cx="422364" cy="389343"/>
          </a:xfrm>
          <a:custGeom>
            <a:avLst/>
            <a:gdLst/>
            <a:ahLst/>
            <a:cxnLst/>
            <a:rect l="l" t="t" r="r" b="b"/>
            <a:pathLst>
              <a:path w="422364" h="389343">
                <a:moveTo>
                  <a:pt x="0" y="0"/>
                </a:moveTo>
                <a:lnTo>
                  <a:pt x="422365" y="0"/>
                </a:lnTo>
                <a:lnTo>
                  <a:pt x="422365" y="389343"/>
                </a:lnTo>
                <a:lnTo>
                  <a:pt x="0" y="38934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3" name="Freeform 13"/>
          <p:cNvSpPr/>
          <p:nvPr/>
        </p:nvSpPr>
        <p:spPr>
          <a:xfrm rot="1325993">
            <a:off x="2169908" y="3067131"/>
            <a:ext cx="754762" cy="695753"/>
          </a:xfrm>
          <a:custGeom>
            <a:avLst/>
            <a:gdLst/>
            <a:ahLst/>
            <a:cxnLst/>
            <a:rect l="l" t="t" r="r" b="b"/>
            <a:pathLst>
              <a:path w="754762" h="695753">
                <a:moveTo>
                  <a:pt x="0" y="0"/>
                </a:moveTo>
                <a:lnTo>
                  <a:pt x="754762" y="0"/>
                </a:lnTo>
                <a:lnTo>
                  <a:pt x="754762" y="695753"/>
                </a:lnTo>
                <a:lnTo>
                  <a:pt x="0" y="69575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4" name="Freeform 14"/>
          <p:cNvSpPr/>
          <p:nvPr/>
        </p:nvSpPr>
        <p:spPr>
          <a:xfrm>
            <a:off x="9073708" y="8144959"/>
            <a:ext cx="1472559" cy="1453817"/>
          </a:xfrm>
          <a:custGeom>
            <a:avLst/>
            <a:gdLst/>
            <a:ahLst/>
            <a:cxnLst/>
            <a:rect l="l" t="t" r="r" b="b"/>
            <a:pathLst>
              <a:path w="1472559" h="1453817">
                <a:moveTo>
                  <a:pt x="0" y="0"/>
                </a:moveTo>
                <a:lnTo>
                  <a:pt x="1472559" y="0"/>
                </a:lnTo>
                <a:lnTo>
                  <a:pt x="1472559" y="1453817"/>
                </a:lnTo>
                <a:lnTo>
                  <a:pt x="0" y="145381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5" name="Freeform 15"/>
          <p:cNvSpPr/>
          <p:nvPr/>
        </p:nvSpPr>
        <p:spPr>
          <a:xfrm>
            <a:off x="17031979" y="7687266"/>
            <a:ext cx="1597655" cy="2599734"/>
          </a:xfrm>
          <a:custGeom>
            <a:avLst/>
            <a:gdLst/>
            <a:ahLst/>
            <a:cxnLst/>
            <a:rect l="l" t="t" r="r" b="b"/>
            <a:pathLst>
              <a:path w="1597655" h="2599734">
                <a:moveTo>
                  <a:pt x="0" y="0"/>
                </a:moveTo>
                <a:lnTo>
                  <a:pt x="1597654" y="0"/>
                </a:lnTo>
                <a:lnTo>
                  <a:pt x="1597654" y="2599734"/>
                </a:lnTo>
                <a:lnTo>
                  <a:pt x="0" y="259973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16" name="Freeform 16"/>
          <p:cNvSpPr/>
          <p:nvPr/>
        </p:nvSpPr>
        <p:spPr>
          <a:xfrm flipH="1">
            <a:off x="936764" y="-1586923"/>
            <a:ext cx="2091059" cy="3402610"/>
          </a:xfrm>
          <a:custGeom>
            <a:avLst/>
            <a:gdLst/>
            <a:ahLst/>
            <a:cxnLst/>
            <a:rect l="l" t="t" r="r" b="b"/>
            <a:pathLst>
              <a:path w="2091059" h="3402610">
                <a:moveTo>
                  <a:pt x="2091059" y="0"/>
                </a:moveTo>
                <a:lnTo>
                  <a:pt x="0" y="0"/>
                </a:lnTo>
                <a:lnTo>
                  <a:pt x="0" y="3402610"/>
                </a:lnTo>
                <a:lnTo>
                  <a:pt x="2091059" y="3402610"/>
                </a:lnTo>
                <a:lnTo>
                  <a:pt x="2091059"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GB"/>
          </a:p>
        </p:txBody>
      </p:sp>
      <p:sp>
        <p:nvSpPr>
          <p:cNvPr id="17" name="Freeform 17"/>
          <p:cNvSpPr/>
          <p:nvPr/>
        </p:nvSpPr>
        <p:spPr>
          <a:xfrm rot="-1201001">
            <a:off x="484856" y="1175281"/>
            <a:ext cx="903816" cy="381270"/>
          </a:xfrm>
          <a:custGeom>
            <a:avLst/>
            <a:gdLst/>
            <a:ahLst/>
            <a:cxnLst/>
            <a:rect l="l" t="t" r="r" b="b"/>
            <a:pathLst>
              <a:path w="903816" h="381270">
                <a:moveTo>
                  <a:pt x="0" y="0"/>
                </a:moveTo>
                <a:lnTo>
                  <a:pt x="903816" y="0"/>
                </a:lnTo>
                <a:lnTo>
                  <a:pt x="903816" y="381270"/>
                </a:lnTo>
                <a:lnTo>
                  <a:pt x="0" y="38127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GB"/>
          </a:p>
        </p:txBody>
      </p:sp>
      <p:sp>
        <p:nvSpPr>
          <p:cNvPr id="18" name="Freeform 18"/>
          <p:cNvSpPr/>
          <p:nvPr/>
        </p:nvSpPr>
        <p:spPr>
          <a:xfrm rot="1156762">
            <a:off x="17084411" y="1831529"/>
            <a:ext cx="422364" cy="389343"/>
          </a:xfrm>
          <a:custGeom>
            <a:avLst/>
            <a:gdLst/>
            <a:ahLst/>
            <a:cxnLst/>
            <a:rect l="l" t="t" r="r" b="b"/>
            <a:pathLst>
              <a:path w="422364" h="389343">
                <a:moveTo>
                  <a:pt x="0" y="0"/>
                </a:moveTo>
                <a:lnTo>
                  <a:pt x="422364" y="0"/>
                </a:lnTo>
                <a:lnTo>
                  <a:pt x="422364" y="389343"/>
                </a:lnTo>
                <a:lnTo>
                  <a:pt x="0" y="38934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GB"/>
          </a:p>
        </p:txBody>
      </p:sp>
      <p:sp>
        <p:nvSpPr>
          <p:cNvPr id="19" name="Freeform 19"/>
          <p:cNvSpPr/>
          <p:nvPr/>
        </p:nvSpPr>
        <p:spPr>
          <a:xfrm>
            <a:off x="139450" y="9092731"/>
            <a:ext cx="1052507" cy="1067415"/>
          </a:xfrm>
          <a:custGeom>
            <a:avLst/>
            <a:gdLst/>
            <a:ahLst/>
            <a:cxnLst/>
            <a:rect l="l" t="t" r="r" b="b"/>
            <a:pathLst>
              <a:path w="1052507" h="1067415">
                <a:moveTo>
                  <a:pt x="0" y="0"/>
                </a:moveTo>
                <a:lnTo>
                  <a:pt x="1052507" y="0"/>
                </a:lnTo>
                <a:lnTo>
                  <a:pt x="1052507" y="1067414"/>
                </a:lnTo>
                <a:lnTo>
                  <a:pt x="0" y="1067414"/>
                </a:lnTo>
                <a:lnTo>
                  <a:pt x="0" y="0"/>
                </a:lnTo>
                <a:close/>
              </a:path>
            </a:pathLst>
          </a:custGeom>
          <a:blipFill>
            <a:blip r:embed="rId32"/>
            <a:stretch>
              <a:fillRect/>
            </a:stretch>
          </a:blipFill>
        </p:spPr>
        <p:txBody>
          <a:bodyPr/>
          <a:lstStyle/>
          <a:p>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7DE"/>
        </a:solidFill>
        <a:effectLst/>
      </p:bgPr>
    </p:bg>
    <p:spTree>
      <p:nvGrpSpPr>
        <p:cNvPr id="1" name=""/>
        <p:cNvGrpSpPr/>
        <p:nvPr/>
      </p:nvGrpSpPr>
      <p:grpSpPr>
        <a:xfrm>
          <a:off x="0" y="0"/>
          <a:ext cx="0" cy="0"/>
          <a:chOff x="0" y="0"/>
          <a:chExt cx="0" cy="0"/>
        </a:xfrm>
      </p:grpSpPr>
      <p:sp>
        <p:nvSpPr>
          <p:cNvPr id="2" name="Freeform 2"/>
          <p:cNvSpPr/>
          <p:nvPr/>
        </p:nvSpPr>
        <p:spPr>
          <a:xfrm>
            <a:off x="-474744" y="-3992694"/>
            <a:ext cx="19237489" cy="19237489"/>
          </a:xfrm>
          <a:custGeom>
            <a:avLst/>
            <a:gdLst/>
            <a:ahLst/>
            <a:cxnLst/>
            <a:rect l="l" t="t" r="r" b="b"/>
            <a:pathLst>
              <a:path w="19237489" h="19237489">
                <a:moveTo>
                  <a:pt x="0" y="0"/>
                </a:moveTo>
                <a:lnTo>
                  <a:pt x="19237488" y="0"/>
                </a:lnTo>
                <a:lnTo>
                  <a:pt x="19237488"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0792992" y="2693414"/>
            <a:ext cx="5777099" cy="6564886"/>
          </a:xfrm>
          <a:custGeom>
            <a:avLst/>
            <a:gdLst/>
            <a:ahLst/>
            <a:cxnLst/>
            <a:rect l="l" t="t" r="r" b="b"/>
            <a:pathLst>
              <a:path w="5777099" h="6564886">
                <a:moveTo>
                  <a:pt x="0" y="0"/>
                </a:moveTo>
                <a:lnTo>
                  <a:pt x="5777100" y="0"/>
                </a:lnTo>
                <a:lnTo>
                  <a:pt x="5777100" y="6564886"/>
                </a:lnTo>
                <a:lnTo>
                  <a:pt x="0" y="65648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5245273">
            <a:off x="2196434" y="-1949864"/>
            <a:ext cx="10575787" cy="13464544"/>
          </a:xfrm>
          <a:custGeom>
            <a:avLst/>
            <a:gdLst/>
            <a:ahLst/>
            <a:cxnLst/>
            <a:rect l="l" t="t" r="r" b="b"/>
            <a:pathLst>
              <a:path w="10575787" h="13464544">
                <a:moveTo>
                  <a:pt x="0" y="0"/>
                </a:moveTo>
                <a:lnTo>
                  <a:pt x="10575788" y="0"/>
                </a:lnTo>
                <a:lnTo>
                  <a:pt x="10575788" y="13464544"/>
                </a:lnTo>
                <a:lnTo>
                  <a:pt x="0" y="134645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TextBox 5"/>
          <p:cNvSpPr txBox="1"/>
          <p:nvPr/>
        </p:nvSpPr>
        <p:spPr>
          <a:xfrm>
            <a:off x="4631711" y="921841"/>
            <a:ext cx="6241527" cy="1825581"/>
          </a:xfrm>
          <a:prstGeom prst="rect">
            <a:avLst/>
          </a:prstGeom>
        </p:spPr>
        <p:txBody>
          <a:bodyPr lIns="0" tIns="0" rIns="0" bIns="0" rtlCol="0" anchor="t">
            <a:spAutoFit/>
          </a:bodyPr>
          <a:lstStyle/>
          <a:p>
            <a:pPr algn="ctr">
              <a:lnSpc>
                <a:spcPts val="6999"/>
              </a:lnSpc>
              <a:spcBef>
                <a:spcPct val="0"/>
              </a:spcBef>
            </a:pPr>
            <a:r>
              <a:rPr lang="en-US" sz="6999">
                <a:solidFill>
                  <a:srgbClr val="FFF7DD"/>
                </a:solidFill>
                <a:latin typeface="Bobby Jones"/>
                <a:ea typeface="Bobby Jones"/>
                <a:cs typeface="Bobby Jones"/>
                <a:sym typeface="Bobby Jones"/>
              </a:rPr>
              <a:t>let’s try that out</a:t>
            </a:r>
          </a:p>
        </p:txBody>
      </p:sp>
      <p:sp>
        <p:nvSpPr>
          <p:cNvPr id="6" name="Freeform 6"/>
          <p:cNvSpPr/>
          <p:nvPr/>
        </p:nvSpPr>
        <p:spPr>
          <a:xfrm rot="-1365955">
            <a:off x="14532376" y="1134785"/>
            <a:ext cx="671637" cy="283326"/>
          </a:xfrm>
          <a:custGeom>
            <a:avLst/>
            <a:gdLst/>
            <a:ahLst/>
            <a:cxnLst/>
            <a:rect l="l" t="t" r="r" b="b"/>
            <a:pathLst>
              <a:path w="671637" h="283326">
                <a:moveTo>
                  <a:pt x="0" y="0"/>
                </a:moveTo>
                <a:lnTo>
                  <a:pt x="671637" y="0"/>
                </a:lnTo>
                <a:lnTo>
                  <a:pt x="671637" y="283327"/>
                </a:lnTo>
                <a:lnTo>
                  <a:pt x="0" y="2833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Freeform 7"/>
          <p:cNvSpPr/>
          <p:nvPr/>
        </p:nvSpPr>
        <p:spPr>
          <a:xfrm rot="3422517">
            <a:off x="13537419" y="1014503"/>
            <a:ext cx="1096312" cy="2023395"/>
          </a:xfrm>
          <a:custGeom>
            <a:avLst/>
            <a:gdLst/>
            <a:ahLst/>
            <a:cxnLst/>
            <a:rect l="l" t="t" r="r" b="b"/>
            <a:pathLst>
              <a:path w="1096312" h="2023395">
                <a:moveTo>
                  <a:pt x="0" y="0"/>
                </a:moveTo>
                <a:lnTo>
                  <a:pt x="1096312" y="0"/>
                </a:lnTo>
                <a:lnTo>
                  <a:pt x="1096312" y="2023395"/>
                </a:lnTo>
                <a:lnTo>
                  <a:pt x="0" y="20233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8" name="Freeform 8"/>
          <p:cNvSpPr/>
          <p:nvPr/>
        </p:nvSpPr>
        <p:spPr>
          <a:xfrm rot="1156762">
            <a:off x="11449843" y="919381"/>
            <a:ext cx="844728" cy="778686"/>
          </a:xfrm>
          <a:custGeom>
            <a:avLst/>
            <a:gdLst/>
            <a:ahLst/>
            <a:cxnLst/>
            <a:rect l="l" t="t" r="r" b="b"/>
            <a:pathLst>
              <a:path w="844728" h="778686">
                <a:moveTo>
                  <a:pt x="0" y="0"/>
                </a:moveTo>
                <a:lnTo>
                  <a:pt x="844728" y="0"/>
                </a:lnTo>
                <a:lnTo>
                  <a:pt x="844728" y="778686"/>
                </a:lnTo>
                <a:lnTo>
                  <a:pt x="0" y="7786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9" name="Freeform 9"/>
          <p:cNvSpPr/>
          <p:nvPr/>
        </p:nvSpPr>
        <p:spPr>
          <a:xfrm rot="1156762">
            <a:off x="989196" y="8644578"/>
            <a:ext cx="422364" cy="389343"/>
          </a:xfrm>
          <a:custGeom>
            <a:avLst/>
            <a:gdLst/>
            <a:ahLst/>
            <a:cxnLst/>
            <a:rect l="l" t="t" r="r" b="b"/>
            <a:pathLst>
              <a:path w="422364" h="389343">
                <a:moveTo>
                  <a:pt x="0" y="0"/>
                </a:moveTo>
                <a:lnTo>
                  <a:pt x="422365" y="0"/>
                </a:lnTo>
                <a:lnTo>
                  <a:pt x="422365" y="389343"/>
                </a:lnTo>
                <a:lnTo>
                  <a:pt x="0" y="3893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 name="Freeform 10"/>
          <p:cNvSpPr/>
          <p:nvPr/>
        </p:nvSpPr>
        <p:spPr>
          <a:xfrm rot="1325993">
            <a:off x="2169908" y="3067131"/>
            <a:ext cx="754762" cy="695753"/>
          </a:xfrm>
          <a:custGeom>
            <a:avLst/>
            <a:gdLst/>
            <a:ahLst/>
            <a:cxnLst/>
            <a:rect l="l" t="t" r="r" b="b"/>
            <a:pathLst>
              <a:path w="754762" h="695753">
                <a:moveTo>
                  <a:pt x="0" y="0"/>
                </a:moveTo>
                <a:lnTo>
                  <a:pt x="754762" y="0"/>
                </a:lnTo>
                <a:lnTo>
                  <a:pt x="754762" y="695753"/>
                </a:lnTo>
                <a:lnTo>
                  <a:pt x="0" y="6957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1" name="Freeform 11"/>
          <p:cNvSpPr/>
          <p:nvPr/>
        </p:nvSpPr>
        <p:spPr>
          <a:xfrm>
            <a:off x="8716217" y="7858860"/>
            <a:ext cx="1472559" cy="1453817"/>
          </a:xfrm>
          <a:custGeom>
            <a:avLst/>
            <a:gdLst/>
            <a:ahLst/>
            <a:cxnLst/>
            <a:rect l="l" t="t" r="r" b="b"/>
            <a:pathLst>
              <a:path w="1472559" h="1453817">
                <a:moveTo>
                  <a:pt x="0" y="0"/>
                </a:moveTo>
                <a:lnTo>
                  <a:pt x="1472559" y="0"/>
                </a:lnTo>
                <a:lnTo>
                  <a:pt x="1472559" y="1453817"/>
                </a:lnTo>
                <a:lnTo>
                  <a:pt x="0" y="145381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2" name="Freeform 12"/>
          <p:cNvSpPr/>
          <p:nvPr/>
        </p:nvSpPr>
        <p:spPr>
          <a:xfrm>
            <a:off x="17031979" y="7687266"/>
            <a:ext cx="1597655" cy="2599734"/>
          </a:xfrm>
          <a:custGeom>
            <a:avLst/>
            <a:gdLst/>
            <a:ahLst/>
            <a:cxnLst/>
            <a:rect l="l" t="t" r="r" b="b"/>
            <a:pathLst>
              <a:path w="1597655" h="2599734">
                <a:moveTo>
                  <a:pt x="0" y="0"/>
                </a:moveTo>
                <a:lnTo>
                  <a:pt x="1597654" y="0"/>
                </a:lnTo>
                <a:lnTo>
                  <a:pt x="1597654" y="2599734"/>
                </a:lnTo>
                <a:lnTo>
                  <a:pt x="0" y="259973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3" name="Freeform 13"/>
          <p:cNvSpPr/>
          <p:nvPr/>
        </p:nvSpPr>
        <p:spPr>
          <a:xfrm flipH="1">
            <a:off x="936764" y="-1586923"/>
            <a:ext cx="2091059" cy="3402610"/>
          </a:xfrm>
          <a:custGeom>
            <a:avLst/>
            <a:gdLst/>
            <a:ahLst/>
            <a:cxnLst/>
            <a:rect l="l" t="t" r="r" b="b"/>
            <a:pathLst>
              <a:path w="2091059" h="3402610">
                <a:moveTo>
                  <a:pt x="2091059" y="0"/>
                </a:moveTo>
                <a:lnTo>
                  <a:pt x="0" y="0"/>
                </a:lnTo>
                <a:lnTo>
                  <a:pt x="0" y="3402610"/>
                </a:lnTo>
                <a:lnTo>
                  <a:pt x="2091059" y="3402610"/>
                </a:lnTo>
                <a:lnTo>
                  <a:pt x="2091059"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4" name="Freeform 14"/>
          <p:cNvSpPr/>
          <p:nvPr/>
        </p:nvSpPr>
        <p:spPr>
          <a:xfrm rot="-1201001">
            <a:off x="484856" y="1175281"/>
            <a:ext cx="903816" cy="381270"/>
          </a:xfrm>
          <a:custGeom>
            <a:avLst/>
            <a:gdLst/>
            <a:ahLst/>
            <a:cxnLst/>
            <a:rect l="l" t="t" r="r" b="b"/>
            <a:pathLst>
              <a:path w="903816" h="381270">
                <a:moveTo>
                  <a:pt x="0" y="0"/>
                </a:moveTo>
                <a:lnTo>
                  <a:pt x="903816" y="0"/>
                </a:lnTo>
                <a:lnTo>
                  <a:pt x="903816" y="381270"/>
                </a:lnTo>
                <a:lnTo>
                  <a:pt x="0" y="38127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15" name="Freeform 15"/>
          <p:cNvSpPr/>
          <p:nvPr/>
        </p:nvSpPr>
        <p:spPr>
          <a:xfrm rot="1156762">
            <a:off x="17084411" y="1831529"/>
            <a:ext cx="422364" cy="389343"/>
          </a:xfrm>
          <a:custGeom>
            <a:avLst/>
            <a:gdLst/>
            <a:ahLst/>
            <a:cxnLst/>
            <a:rect l="l" t="t" r="r" b="b"/>
            <a:pathLst>
              <a:path w="422364" h="389343">
                <a:moveTo>
                  <a:pt x="0" y="0"/>
                </a:moveTo>
                <a:lnTo>
                  <a:pt x="422364" y="0"/>
                </a:lnTo>
                <a:lnTo>
                  <a:pt x="422364" y="389343"/>
                </a:lnTo>
                <a:lnTo>
                  <a:pt x="0" y="389343"/>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GB"/>
          </a:p>
        </p:txBody>
      </p:sp>
      <p:sp>
        <p:nvSpPr>
          <p:cNvPr id="16" name="Freeform 16"/>
          <p:cNvSpPr/>
          <p:nvPr/>
        </p:nvSpPr>
        <p:spPr>
          <a:xfrm>
            <a:off x="139450" y="9092731"/>
            <a:ext cx="1052507" cy="1067415"/>
          </a:xfrm>
          <a:custGeom>
            <a:avLst/>
            <a:gdLst/>
            <a:ahLst/>
            <a:cxnLst/>
            <a:rect l="l" t="t" r="r" b="b"/>
            <a:pathLst>
              <a:path w="1052507" h="1067415">
                <a:moveTo>
                  <a:pt x="0" y="0"/>
                </a:moveTo>
                <a:lnTo>
                  <a:pt x="1052507" y="0"/>
                </a:lnTo>
                <a:lnTo>
                  <a:pt x="1052507" y="1067414"/>
                </a:lnTo>
                <a:lnTo>
                  <a:pt x="0" y="1067414"/>
                </a:lnTo>
                <a:lnTo>
                  <a:pt x="0" y="0"/>
                </a:lnTo>
                <a:close/>
              </a:path>
            </a:pathLst>
          </a:custGeom>
          <a:blipFill>
            <a:blip r:embed="rId28"/>
            <a:stretch>
              <a:fillRect/>
            </a:stretch>
          </a:blipFill>
        </p:spPr>
        <p:txBody>
          <a:bodyPr/>
          <a:lstStyle/>
          <a:p>
            <a:endParaRPr lang="en-GB"/>
          </a:p>
        </p:txBody>
      </p:sp>
      <p:grpSp>
        <p:nvGrpSpPr>
          <p:cNvPr id="17" name="Group 17"/>
          <p:cNvGrpSpPr/>
          <p:nvPr/>
        </p:nvGrpSpPr>
        <p:grpSpPr>
          <a:xfrm>
            <a:off x="1831956" y="3954345"/>
            <a:ext cx="3473116" cy="1954576"/>
            <a:chOff x="0" y="0"/>
            <a:chExt cx="4630822" cy="2606101"/>
          </a:xfrm>
        </p:grpSpPr>
        <p:sp>
          <p:nvSpPr>
            <p:cNvPr id="18" name="TextBox 18"/>
            <p:cNvSpPr txBox="1"/>
            <p:nvPr/>
          </p:nvSpPr>
          <p:spPr>
            <a:xfrm>
              <a:off x="0" y="95250"/>
              <a:ext cx="4630822" cy="2076290"/>
            </a:xfrm>
            <a:prstGeom prst="rect">
              <a:avLst/>
            </a:prstGeom>
          </p:spPr>
          <p:txBody>
            <a:bodyPr lIns="0" tIns="0" rIns="0" bIns="0" rtlCol="0" anchor="t">
              <a:spAutoFit/>
            </a:bodyPr>
            <a:lstStyle/>
            <a:p>
              <a:pPr algn="ctr">
                <a:lnSpc>
                  <a:spcPts val="5822"/>
                </a:lnSpc>
              </a:pPr>
              <a:r>
                <a:rPr lang="en-US" sz="5881">
                  <a:solidFill>
                    <a:srgbClr val="000000"/>
                  </a:solidFill>
                  <a:latin typeface="Chewy"/>
                  <a:ea typeface="Chewy"/>
                  <a:cs typeface="Chewy"/>
                  <a:sym typeface="Chewy"/>
                </a:rPr>
                <a:t>Who is involved?</a:t>
              </a:r>
            </a:p>
          </p:txBody>
        </p:sp>
        <p:sp>
          <p:nvSpPr>
            <p:cNvPr id="19" name="TextBox 19"/>
            <p:cNvSpPr txBox="1"/>
            <p:nvPr/>
          </p:nvSpPr>
          <p:spPr>
            <a:xfrm>
              <a:off x="0" y="2325853"/>
              <a:ext cx="4630822" cy="280248"/>
            </a:xfrm>
            <a:prstGeom prst="rect">
              <a:avLst/>
            </a:prstGeom>
          </p:spPr>
          <p:txBody>
            <a:bodyPr lIns="0" tIns="0" rIns="0" bIns="0" rtlCol="0" anchor="t">
              <a:spAutoFit/>
            </a:bodyPr>
            <a:lstStyle/>
            <a:p>
              <a:pPr algn="ctr">
                <a:lnSpc>
                  <a:spcPts val="1725"/>
                </a:lnSpc>
              </a:pPr>
              <a:endParaRPr/>
            </a:p>
          </p:txBody>
        </p:sp>
      </p:grpSp>
      <p:grpSp>
        <p:nvGrpSpPr>
          <p:cNvPr id="20" name="Group 20"/>
          <p:cNvGrpSpPr/>
          <p:nvPr/>
        </p:nvGrpSpPr>
        <p:grpSpPr>
          <a:xfrm>
            <a:off x="5747770" y="3188924"/>
            <a:ext cx="3473116" cy="1954576"/>
            <a:chOff x="0" y="0"/>
            <a:chExt cx="4630822" cy="2606101"/>
          </a:xfrm>
        </p:grpSpPr>
        <p:sp>
          <p:nvSpPr>
            <p:cNvPr id="21" name="TextBox 21"/>
            <p:cNvSpPr txBox="1"/>
            <p:nvPr/>
          </p:nvSpPr>
          <p:spPr>
            <a:xfrm>
              <a:off x="0" y="95250"/>
              <a:ext cx="4630822" cy="2076290"/>
            </a:xfrm>
            <a:prstGeom prst="rect">
              <a:avLst/>
            </a:prstGeom>
          </p:spPr>
          <p:txBody>
            <a:bodyPr lIns="0" tIns="0" rIns="0" bIns="0" rtlCol="0" anchor="t">
              <a:spAutoFit/>
            </a:bodyPr>
            <a:lstStyle/>
            <a:p>
              <a:pPr algn="ctr">
                <a:lnSpc>
                  <a:spcPts val="5822"/>
                </a:lnSpc>
              </a:pPr>
              <a:r>
                <a:rPr lang="en-US" sz="5881">
                  <a:solidFill>
                    <a:srgbClr val="000000"/>
                  </a:solidFill>
                  <a:latin typeface="Chewy"/>
                  <a:ea typeface="Chewy"/>
                  <a:cs typeface="Chewy"/>
                  <a:sym typeface="Chewy"/>
                </a:rPr>
                <a:t>What happened?</a:t>
              </a:r>
            </a:p>
          </p:txBody>
        </p:sp>
        <p:sp>
          <p:nvSpPr>
            <p:cNvPr id="22" name="TextBox 22"/>
            <p:cNvSpPr txBox="1"/>
            <p:nvPr/>
          </p:nvSpPr>
          <p:spPr>
            <a:xfrm>
              <a:off x="0" y="2325853"/>
              <a:ext cx="4630822" cy="280248"/>
            </a:xfrm>
            <a:prstGeom prst="rect">
              <a:avLst/>
            </a:prstGeom>
          </p:spPr>
          <p:txBody>
            <a:bodyPr lIns="0" tIns="0" rIns="0" bIns="0" rtlCol="0" anchor="t">
              <a:spAutoFit/>
            </a:bodyPr>
            <a:lstStyle/>
            <a:p>
              <a:pPr algn="ctr">
                <a:lnSpc>
                  <a:spcPts val="1725"/>
                </a:lnSpc>
              </a:pPr>
              <a:endParaRPr/>
            </a:p>
          </p:txBody>
        </p:sp>
      </p:grpSp>
      <p:grpSp>
        <p:nvGrpSpPr>
          <p:cNvPr id="23" name="Group 23"/>
          <p:cNvGrpSpPr/>
          <p:nvPr/>
        </p:nvGrpSpPr>
        <p:grpSpPr>
          <a:xfrm>
            <a:off x="10135649" y="3671474"/>
            <a:ext cx="3473116" cy="1954576"/>
            <a:chOff x="0" y="0"/>
            <a:chExt cx="4630822" cy="2606101"/>
          </a:xfrm>
        </p:grpSpPr>
        <p:sp>
          <p:nvSpPr>
            <p:cNvPr id="24" name="TextBox 24"/>
            <p:cNvSpPr txBox="1"/>
            <p:nvPr/>
          </p:nvSpPr>
          <p:spPr>
            <a:xfrm>
              <a:off x="0" y="95250"/>
              <a:ext cx="4630822" cy="2076290"/>
            </a:xfrm>
            <a:prstGeom prst="rect">
              <a:avLst/>
            </a:prstGeom>
          </p:spPr>
          <p:txBody>
            <a:bodyPr lIns="0" tIns="0" rIns="0" bIns="0" rtlCol="0" anchor="t">
              <a:spAutoFit/>
            </a:bodyPr>
            <a:lstStyle/>
            <a:p>
              <a:pPr algn="ctr">
                <a:lnSpc>
                  <a:spcPts val="5822"/>
                </a:lnSpc>
              </a:pPr>
              <a:r>
                <a:rPr lang="en-US" sz="5881">
                  <a:solidFill>
                    <a:srgbClr val="000000"/>
                  </a:solidFill>
                  <a:latin typeface="Chewy"/>
                  <a:ea typeface="Chewy"/>
                  <a:cs typeface="Chewy"/>
                  <a:sym typeface="Chewy"/>
                </a:rPr>
                <a:t>Where did it happen?</a:t>
              </a:r>
            </a:p>
          </p:txBody>
        </p:sp>
        <p:sp>
          <p:nvSpPr>
            <p:cNvPr id="25" name="TextBox 25"/>
            <p:cNvSpPr txBox="1"/>
            <p:nvPr/>
          </p:nvSpPr>
          <p:spPr>
            <a:xfrm>
              <a:off x="0" y="2325853"/>
              <a:ext cx="4630822" cy="280248"/>
            </a:xfrm>
            <a:prstGeom prst="rect">
              <a:avLst/>
            </a:prstGeom>
          </p:spPr>
          <p:txBody>
            <a:bodyPr lIns="0" tIns="0" rIns="0" bIns="0" rtlCol="0" anchor="t">
              <a:spAutoFit/>
            </a:bodyPr>
            <a:lstStyle/>
            <a:p>
              <a:pPr algn="ctr">
                <a:lnSpc>
                  <a:spcPts val="1725"/>
                </a:lnSpc>
              </a:pPr>
              <a:endParaRPr/>
            </a:p>
          </p:txBody>
        </p:sp>
      </p:grpSp>
      <p:grpSp>
        <p:nvGrpSpPr>
          <p:cNvPr id="26" name="Group 26"/>
          <p:cNvGrpSpPr/>
          <p:nvPr/>
        </p:nvGrpSpPr>
        <p:grpSpPr>
          <a:xfrm>
            <a:off x="2274653" y="6108946"/>
            <a:ext cx="3473116" cy="1954576"/>
            <a:chOff x="0" y="0"/>
            <a:chExt cx="4630822" cy="2606101"/>
          </a:xfrm>
        </p:grpSpPr>
        <p:sp>
          <p:nvSpPr>
            <p:cNvPr id="27" name="TextBox 27"/>
            <p:cNvSpPr txBox="1"/>
            <p:nvPr/>
          </p:nvSpPr>
          <p:spPr>
            <a:xfrm>
              <a:off x="0" y="95250"/>
              <a:ext cx="4630822" cy="2076290"/>
            </a:xfrm>
            <a:prstGeom prst="rect">
              <a:avLst/>
            </a:prstGeom>
          </p:spPr>
          <p:txBody>
            <a:bodyPr lIns="0" tIns="0" rIns="0" bIns="0" rtlCol="0" anchor="t">
              <a:spAutoFit/>
            </a:bodyPr>
            <a:lstStyle/>
            <a:p>
              <a:pPr algn="ctr">
                <a:lnSpc>
                  <a:spcPts val="5822"/>
                </a:lnSpc>
              </a:pPr>
              <a:r>
                <a:rPr lang="en-US" sz="5881">
                  <a:solidFill>
                    <a:srgbClr val="000000"/>
                  </a:solidFill>
                  <a:latin typeface="Chewy"/>
                  <a:ea typeface="Chewy"/>
                  <a:cs typeface="Chewy"/>
                  <a:sym typeface="Chewy"/>
                </a:rPr>
                <a:t>When did it happen?</a:t>
              </a:r>
            </a:p>
          </p:txBody>
        </p:sp>
        <p:sp>
          <p:nvSpPr>
            <p:cNvPr id="28" name="TextBox 28"/>
            <p:cNvSpPr txBox="1"/>
            <p:nvPr/>
          </p:nvSpPr>
          <p:spPr>
            <a:xfrm>
              <a:off x="0" y="2325853"/>
              <a:ext cx="4630822" cy="280248"/>
            </a:xfrm>
            <a:prstGeom prst="rect">
              <a:avLst/>
            </a:prstGeom>
          </p:spPr>
          <p:txBody>
            <a:bodyPr lIns="0" tIns="0" rIns="0" bIns="0" rtlCol="0" anchor="t">
              <a:spAutoFit/>
            </a:bodyPr>
            <a:lstStyle/>
            <a:p>
              <a:pPr algn="ctr">
                <a:lnSpc>
                  <a:spcPts val="1725"/>
                </a:lnSpc>
              </a:pPr>
              <a:endParaRPr/>
            </a:p>
          </p:txBody>
        </p:sp>
      </p:grpSp>
      <p:grpSp>
        <p:nvGrpSpPr>
          <p:cNvPr id="29" name="Group 29"/>
          <p:cNvGrpSpPr/>
          <p:nvPr/>
        </p:nvGrpSpPr>
        <p:grpSpPr>
          <a:xfrm>
            <a:off x="6205151" y="5581650"/>
            <a:ext cx="3473116" cy="1954576"/>
            <a:chOff x="0" y="0"/>
            <a:chExt cx="4630822" cy="2606101"/>
          </a:xfrm>
        </p:grpSpPr>
        <p:sp>
          <p:nvSpPr>
            <p:cNvPr id="30" name="TextBox 30"/>
            <p:cNvSpPr txBox="1"/>
            <p:nvPr/>
          </p:nvSpPr>
          <p:spPr>
            <a:xfrm>
              <a:off x="0" y="95250"/>
              <a:ext cx="4630822" cy="2076290"/>
            </a:xfrm>
            <a:prstGeom prst="rect">
              <a:avLst/>
            </a:prstGeom>
          </p:spPr>
          <p:txBody>
            <a:bodyPr lIns="0" tIns="0" rIns="0" bIns="0" rtlCol="0" anchor="t">
              <a:spAutoFit/>
            </a:bodyPr>
            <a:lstStyle/>
            <a:p>
              <a:pPr algn="ctr">
                <a:lnSpc>
                  <a:spcPts val="5822"/>
                </a:lnSpc>
              </a:pPr>
              <a:r>
                <a:rPr lang="en-US" sz="5881">
                  <a:solidFill>
                    <a:srgbClr val="000000"/>
                  </a:solidFill>
                  <a:latin typeface="Chewy"/>
                  <a:ea typeface="Chewy"/>
                  <a:cs typeface="Chewy"/>
                  <a:sym typeface="Chewy"/>
                </a:rPr>
                <a:t>Why does it matter?</a:t>
              </a:r>
            </a:p>
          </p:txBody>
        </p:sp>
        <p:sp>
          <p:nvSpPr>
            <p:cNvPr id="31" name="TextBox 31"/>
            <p:cNvSpPr txBox="1"/>
            <p:nvPr/>
          </p:nvSpPr>
          <p:spPr>
            <a:xfrm>
              <a:off x="0" y="2325853"/>
              <a:ext cx="4630822" cy="280248"/>
            </a:xfrm>
            <a:prstGeom prst="rect">
              <a:avLst/>
            </a:prstGeom>
          </p:spPr>
          <p:txBody>
            <a:bodyPr lIns="0" tIns="0" rIns="0" bIns="0" rtlCol="0" anchor="t">
              <a:spAutoFit/>
            </a:bodyPr>
            <a:lstStyle/>
            <a:p>
              <a:pPr algn="ctr">
                <a:lnSpc>
                  <a:spcPts val="1725"/>
                </a:lnSpc>
              </a:pPr>
              <a:endParaRPr/>
            </a:p>
          </p:txBody>
        </p:sp>
      </p:grpSp>
      <p:grpSp>
        <p:nvGrpSpPr>
          <p:cNvPr id="32" name="Group 32"/>
          <p:cNvGrpSpPr/>
          <p:nvPr/>
        </p:nvGrpSpPr>
        <p:grpSpPr>
          <a:xfrm>
            <a:off x="10135468" y="6193845"/>
            <a:ext cx="3473116" cy="1954576"/>
            <a:chOff x="0" y="0"/>
            <a:chExt cx="4630822" cy="2606101"/>
          </a:xfrm>
        </p:grpSpPr>
        <p:sp>
          <p:nvSpPr>
            <p:cNvPr id="33" name="TextBox 33"/>
            <p:cNvSpPr txBox="1"/>
            <p:nvPr/>
          </p:nvSpPr>
          <p:spPr>
            <a:xfrm>
              <a:off x="0" y="95250"/>
              <a:ext cx="4630822" cy="2076290"/>
            </a:xfrm>
            <a:prstGeom prst="rect">
              <a:avLst/>
            </a:prstGeom>
          </p:spPr>
          <p:txBody>
            <a:bodyPr lIns="0" tIns="0" rIns="0" bIns="0" rtlCol="0" anchor="t">
              <a:spAutoFit/>
            </a:bodyPr>
            <a:lstStyle/>
            <a:p>
              <a:pPr algn="ctr">
                <a:lnSpc>
                  <a:spcPts val="5822"/>
                </a:lnSpc>
              </a:pPr>
              <a:r>
                <a:rPr lang="en-US" sz="5881">
                  <a:solidFill>
                    <a:srgbClr val="000000"/>
                  </a:solidFill>
                  <a:latin typeface="Chewy"/>
                  <a:ea typeface="Chewy"/>
                  <a:cs typeface="Chewy"/>
                  <a:sym typeface="Chewy"/>
                </a:rPr>
                <a:t>How did it happen?</a:t>
              </a:r>
            </a:p>
          </p:txBody>
        </p:sp>
        <p:sp>
          <p:nvSpPr>
            <p:cNvPr id="34" name="TextBox 34"/>
            <p:cNvSpPr txBox="1"/>
            <p:nvPr/>
          </p:nvSpPr>
          <p:spPr>
            <a:xfrm>
              <a:off x="0" y="2325853"/>
              <a:ext cx="4630822" cy="280248"/>
            </a:xfrm>
            <a:prstGeom prst="rect">
              <a:avLst/>
            </a:prstGeom>
          </p:spPr>
          <p:txBody>
            <a:bodyPr lIns="0" tIns="0" rIns="0" bIns="0" rtlCol="0" anchor="t">
              <a:spAutoFit/>
            </a:bodyPr>
            <a:lstStyle/>
            <a:p>
              <a:pPr algn="ctr">
                <a:lnSpc>
                  <a:spcPts val="1725"/>
                </a:lnSpc>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7DE"/>
        </a:solidFill>
        <a:effectLst/>
      </p:bgPr>
    </p:bg>
    <p:spTree>
      <p:nvGrpSpPr>
        <p:cNvPr id="1" name=""/>
        <p:cNvGrpSpPr/>
        <p:nvPr/>
      </p:nvGrpSpPr>
      <p:grpSpPr>
        <a:xfrm>
          <a:off x="0" y="0"/>
          <a:ext cx="0" cy="0"/>
          <a:chOff x="0" y="0"/>
          <a:chExt cx="0" cy="0"/>
        </a:xfrm>
      </p:grpSpPr>
      <p:sp>
        <p:nvSpPr>
          <p:cNvPr id="2" name="Freeform 2"/>
          <p:cNvSpPr/>
          <p:nvPr/>
        </p:nvSpPr>
        <p:spPr>
          <a:xfrm>
            <a:off x="-474744" y="-3992694"/>
            <a:ext cx="19237489" cy="19237489"/>
          </a:xfrm>
          <a:custGeom>
            <a:avLst/>
            <a:gdLst/>
            <a:ahLst/>
            <a:cxnLst/>
            <a:rect l="l" t="t" r="r" b="b"/>
            <a:pathLst>
              <a:path w="19237489" h="19237489">
                <a:moveTo>
                  <a:pt x="0" y="0"/>
                </a:moveTo>
                <a:lnTo>
                  <a:pt x="19237488" y="0"/>
                </a:lnTo>
                <a:lnTo>
                  <a:pt x="19237488"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0" y="0"/>
            <a:ext cx="9144000" cy="10287000"/>
            <a:chOff x="0" y="0"/>
            <a:chExt cx="1597746" cy="1797464"/>
          </a:xfrm>
        </p:grpSpPr>
        <p:sp>
          <p:nvSpPr>
            <p:cNvPr id="4" name="Freeform 4"/>
            <p:cNvSpPr/>
            <p:nvPr/>
          </p:nvSpPr>
          <p:spPr>
            <a:xfrm>
              <a:off x="0" y="0"/>
              <a:ext cx="1597746" cy="1797464"/>
            </a:xfrm>
            <a:custGeom>
              <a:avLst/>
              <a:gdLst/>
              <a:ahLst/>
              <a:cxnLst/>
              <a:rect l="l" t="t" r="r" b="b"/>
              <a:pathLst>
                <a:path w="1597746" h="1797464">
                  <a:moveTo>
                    <a:pt x="0" y="0"/>
                  </a:moveTo>
                  <a:lnTo>
                    <a:pt x="1597746" y="0"/>
                  </a:lnTo>
                  <a:lnTo>
                    <a:pt x="1597746" y="1797464"/>
                  </a:lnTo>
                  <a:lnTo>
                    <a:pt x="0" y="1797464"/>
                  </a:lnTo>
                  <a:close/>
                </a:path>
              </a:pathLst>
            </a:custGeom>
            <a:solidFill>
              <a:srgbClr val="2BB4B7"/>
            </a:solidFill>
          </p:spPr>
          <p:txBody>
            <a:bodyPr/>
            <a:lstStyle/>
            <a:p>
              <a:endParaRPr lang="en-GB"/>
            </a:p>
          </p:txBody>
        </p:sp>
        <p:sp>
          <p:nvSpPr>
            <p:cNvPr id="5" name="TextBox 5"/>
            <p:cNvSpPr txBox="1"/>
            <p:nvPr/>
          </p:nvSpPr>
          <p:spPr>
            <a:xfrm>
              <a:off x="0" y="-38100"/>
              <a:ext cx="1597746" cy="1835564"/>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5400000">
            <a:off x="621125" y="704050"/>
            <a:ext cx="4919408" cy="5590236"/>
          </a:xfrm>
          <a:custGeom>
            <a:avLst/>
            <a:gdLst/>
            <a:ahLst/>
            <a:cxnLst/>
            <a:rect l="l" t="t" r="r" b="b"/>
            <a:pathLst>
              <a:path w="4919408" h="5590236">
                <a:moveTo>
                  <a:pt x="0" y="0"/>
                </a:moveTo>
                <a:lnTo>
                  <a:pt x="4919408" y="0"/>
                </a:lnTo>
                <a:lnTo>
                  <a:pt x="4919408" y="5590236"/>
                </a:lnTo>
                <a:lnTo>
                  <a:pt x="0" y="55902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flipH="1">
            <a:off x="676311" y="2659444"/>
            <a:ext cx="7705671" cy="6598856"/>
          </a:xfrm>
          <a:custGeom>
            <a:avLst/>
            <a:gdLst/>
            <a:ahLst/>
            <a:cxnLst/>
            <a:rect l="l" t="t" r="r" b="b"/>
            <a:pathLst>
              <a:path w="7705671" h="6598856">
                <a:moveTo>
                  <a:pt x="7705671" y="0"/>
                </a:moveTo>
                <a:lnTo>
                  <a:pt x="0" y="0"/>
                </a:lnTo>
                <a:lnTo>
                  <a:pt x="0" y="6598856"/>
                </a:lnTo>
                <a:lnTo>
                  <a:pt x="7705671" y="6598856"/>
                </a:lnTo>
                <a:lnTo>
                  <a:pt x="7705671"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Freeform 8"/>
          <p:cNvSpPr/>
          <p:nvPr/>
        </p:nvSpPr>
        <p:spPr>
          <a:xfrm>
            <a:off x="4572000" y="-189070"/>
            <a:ext cx="4191088" cy="4600995"/>
          </a:xfrm>
          <a:custGeom>
            <a:avLst/>
            <a:gdLst/>
            <a:ahLst/>
            <a:cxnLst/>
            <a:rect l="l" t="t" r="r" b="b"/>
            <a:pathLst>
              <a:path w="4191088" h="4600995">
                <a:moveTo>
                  <a:pt x="0" y="0"/>
                </a:moveTo>
                <a:lnTo>
                  <a:pt x="4191088" y="0"/>
                </a:lnTo>
                <a:lnTo>
                  <a:pt x="4191088" y="4600995"/>
                </a:lnTo>
                <a:lnTo>
                  <a:pt x="0" y="46009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Freeform 9"/>
          <p:cNvSpPr/>
          <p:nvPr/>
        </p:nvSpPr>
        <p:spPr>
          <a:xfrm rot="1659229">
            <a:off x="7309589" y="7327311"/>
            <a:ext cx="1060027" cy="1956426"/>
          </a:xfrm>
          <a:custGeom>
            <a:avLst/>
            <a:gdLst/>
            <a:ahLst/>
            <a:cxnLst/>
            <a:rect l="l" t="t" r="r" b="b"/>
            <a:pathLst>
              <a:path w="1060027" h="1956426">
                <a:moveTo>
                  <a:pt x="0" y="0"/>
                </a:moveTo>
                <a:lnTo>
                  <a:pt x="1060027" y="0"/>
                </a:lnTo>
                <a:lnTo>
                  <a:pt x="1060027" y="1956426"/>
                </a:lnTo>
                <a:lnTo>
                  <a:pt x="0" y="19564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0" name="Freeform 10"/>
          <p:cNvSpPr/>
          <p:nvPr/>
        </p:nvSpPr>
        <p:spPr>
          <a:xfrm flipH="1">
            <a:off x="16234817" y="8524001"/>
            <a:ext cx="3193252" cy="2717167"/>
          </a:xfrm>
          <a:custGeom>
            <a:avLst/>
            <a:gdLst/>
            <a:ahLst/>
            <a:cxnLst/>
            <a:rect l="l" t="t" r="r" b="b"/>
            <a:pathLst>
              <a:path w="3193252" h="2717167">
                <a:moveTo>
                  <a:pt x="3193252" y="0"/>
                </a:moveTo>
                <a:lnTo>
                  <a:pt x="0" y="0"/>
                </a:lnTo>
                <a:lnTo>
                  <a:pt x="0" y="2717167"/>
                </a:lnTo>
                <a:lnTo>
                  <a:pt x="3193252" y="2717167"/>
                </a:lnTo>
                <a:lnTo>
                  <a:pt x="3193252"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 name="Freeform 11"/>
          <p:cNvSpPr/>
          <p:nvPr/>
        </p:nvSpPr>
        <p:spPr>
          <a:xfrm rot="-1365955">
            <a:off x="7231866" y="5540864"/>
            <a:ext cx="759786" cy="320512"/>
          </a:xfrm>
          <a:custGeom>
            <a:avLst/>
            <a:gdLst/>
            <a:ahLst/>
            <a:cxnLst/>
            <a:rect l="l" t="t" r="r" b="b"/>
            <a:pathLst>
              <a:path w="759786" h="320512">
                <a:moveTo>
                  <a:pt x="0" y="0"/>
                </a:moveTo>
                <a:lnTo>
                  <a:pt x="759787" y="0"/>
                </a:lnTo>
                <a:lnTo>
                  <a:pt x="759787" y="320512"/>
                </a:lnTo>
                <a:lnTo>
                  <a:pt x="0" y="3205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2" name="Freeform 12"/>
          <p:cNvSpPr/>
          <p:nvPr/>
        </p:nvSpPr>
        <p:spPr>
          <a:xfrm rot="-4450365">
            <a:off x="6699962" y="5278021"/>
            <a:ext cx="759786" cy="320512"/>
          </a:xfrm>
          <a:custGeom>
            <a:avLst/>
            <a:gdLst/>
            <a:ahLst/>
            <a:cxnLst/>
            <a:rect l="l" t="t" r="r" b="b"/>
            <a:pathLst>
              <a:path w="759786" h="320512">
                <a:moveTo>
                  <a:pt x="0" y="0"/>
                </a:moveTo>
                <a:lnTo>
                  <a:pt x="759786" y="0"/>
                </a:lnTo>
                <a:lnTo>
                  <a:pt x="759786" y="320512"/>
                </a:lnTo>
                <a:lnTo>
                  <a:pt x="0" y="32051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3" name="Freeform 13"/>
          <p:cNvSpPr/>
          <p:nvPr/>
        </p:nvSpPr>
        <p:spPr>
          <a:xfrm>
            <a:off x="676311" y="6549343"/>
            <a:ext cx="1956893" cy="398495"/>
          </a:xfrm>
          <a:custGeom>
            <a:avLst/>
            <a:gdLst/>
            <a:ahLst/>
            <a:cxnLst/>
            <a:rect l="l" t="t" r="r" b="b"/>
            <a:pathLst>
              <a:path w="1956893" h="398495">
                <a:moveTo>
                  <a:pt x="0" y="0"/>
                </a:moveTo>
                <a:lnTo>
                  <a:pt x="1956893" y="0"/>
                </a:lnTo>
                <a:lnTo>
                  <a:pt x="1956893" y="398494"/>
                </a:lnTo>
                <a:lnTo>
                  <a:pt x="0" y="39849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4" name="Freeform 14"/>
          <p:cNvSpPr/>
          <p:nvPr/>
        </p:nvSpPr>
        <p:spPr>
          <a:xfrm>
            <a:off x="15841034" y="147053"/>
            <a:ext cx="2169582" cy="2362911"/>
          </a:xfrm>
          <a:custGeom>
            <a:avLst/>
            <a:gdLst/>
            <a:ahLst/>
            <a:cxnLst/>
            <a:rect l="l" t="t" r="r" b="b"/>
            <a:pathLst>
              <a:path w="2169582" h="2362911">
                <a:moveTo>
                  <a:pt x="0" y="0"/>
                </a:moveTo>
                <a:lnTo>
                  <a:pt x="2169583" y="0"/>
                </a:lnTo>
                <a:lnTo>
                  <a:pt x="2169583" y="2362911"/>
                </a:lnTo>
                <a:lnTo>
                  <a:pt x="0" y="236291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5" name="Freeform 15"/>
          <p:cNvSpPr/>
          <p:nvPr/>
        </p:nvSpPr>
        <p:spPr>
          <a:xfrm rot="-1423229">
            <a:off x="14791523" y="1157121"/>
            <a:ext cx="791746" cy="729846"/>
          </a:xfrm>
          <a:custGeom>
            <a:avLst/>
            <a:gdLst/>
            <a:ahLst/>
            <a:cxnLst/>
            <a:rect l="l" t="t" r="r" b="b"/>
            <a:pathLst>
              <a:path w="791746" h="729846">
                <a:moveTo>
                  <a:pt x="0" y="0"/>
                </a:moveTo>
                <a:lnTo>
                  <a:pt x="791747" y="0"/>
                </a:lnTo>
                <a:lnTo>
                  <a:pt x="791747" y="729846"/>
                </a:lnTo>
                <a:lnTo>
                  <a:pt x="0" y="7298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6" name="Freeform 16"/>
          <p:cNvSpPr/>
          <p:nvPr/>
        </p:nvSpPr>
        <p:spPr>
          <a:xfrm rot="3560096">
            <a:off x="17325812" y="2537967"/>
            <a:ext cx="439120" cy="404788"/>
          </a:xfrm>
          <a:custGeom>
            <a:avLst/>
            <a:gdLst/>
            <a:ahLst/>
            <a:cxnLst/>
            <a:rect l="l" t="t" r="r" b="b"/>
            <a:pathLst>
              <a:path w="439120" h="404788">
                <a:moveTo>
                  <a:pt x="0" y="0"/>
                </a:moveTo>
                <a:lnTo>
                  <a:pt x="439119" y="0"/>
                </a:lnTo>
                <a:lnTo>
                  <a:pt x="439119" y="404788"/>
                </a:lnTo>
                <a:lnTo>
                  <a:pt x="0" y="40478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17" name="Freeform 17"/>
          <p:cNvSpPr/>
          <p:nvPr/>
        </p:nvSpPr>
        <p:spPr>
          <a:xfrm rot="1404620">
            <a:off x="8763088" y="377450"/>
            <a:ext cx="1468850" cy="1324636"/>
          </a:xfrm>
          <a:custGeom>
            <a:avLst/>
            <a:gdLst/>
            <a:ahLst/>
            <a:cxnLst/>
            <a:rect l="l" t="t" r="r" b="b"/>
            <a:pathLst>
              <a:path w="1468850" h="1324636">
                <a:moveTo>
                  <a:pt x="0" y="0"/>
                </a:moveTo>
                <a:lnTo>
                  <a:pt x="1468850" y="0"/>
                </a:lnTo>
                <a:lnTo>
                  <a:pt x="1468850" y="1324635"/>
                </a:lnTo>
                <a:lnTo>
                  <a:pt x="0" y="1324635"/>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GB"/>
          </a:p>
        </p:txBody>
      </p:sp>
      <p:sp>
        <p:nvSpPr>
          <p:cNvPr id="18" name="TextBox 18"/>
          <p:cNvSpPr txBox="1"/>
          <p:nvPr/>
        </p:nvSpPr>
        <p:spPr>
          <a:xfrm>
            <a:off x="9781546" y="2145813"/>
            <a:ext cx="7996919" cy="1795363"/>
          </a:xfrm>
          <a:prstGeom prst="rect">
            <a:avLst/>
          </a:prstGeom>
        </p:spPr>
        <p:txBody>
          <a:bodyPr lIns="0" tIns="0" rIns="0" bIns="0" rtlCol="0" anchor="t">
            <a:spAutoFit/>
          </a:bodyPr>
          <a:lstStyle/>
          <a:p>
            <a:pPr algn="l">
              <a:lnSpc>
                <a:spcPts val="6999"/>
              </a:lnSpc>
              <a:spcBef>
                <a:spcPct val="0"/>
              </a:spcBef>
            </a:pPr>
            <a:r>
              <a:rPr lang="en-US" sz="6999" dirty="0">
                <a:solidFill>
                  <a:srgbClr val="295274"/>
                </a:solidFill>
                <a:latin typeface="Bobby Jones"/>
                <a:ea typeface="Bobby Jones"/>
                <a:cs typeface="Bobby Jones"/>
                <a:sym typeface="Bobby Jones"/>
              </a:rPr>
              <a:t>Using videos and photos</a:t>
            </a:r>
          </a:p>
        </p:txBody>
      </p:sp>
      <p:sp>
        <p:nvSpPr>
          <p:cNvPr id="19" name="TextBox 19"/>
          <p:cNvSpPr txBox="1"/>
          <p:nvPr/>
        </p:nvSpPr>
        <p:spPr>
          <a:xfrm>
            <a:off x="10086975" y="3995997"/>
            <a:ext cx="6678291" cy="5495660"/>
          </a:xfrm>
          <a:prstGeom prst="rect">
            <a:avLst/>
          </a:prstGeom>
        </p:spPr>
        <p:txBody>
          <a:bodyPr lIns="0" tIns="0" rIns="0" bIns="0" rtlCol="0" anchor="t">
            <a:spAutoFit/>
          </a:bodyPr>
          <a:lstStyle/>
          <a:p>
            <a:pPr algn="l">
              <a:lnSpc>
                <a:spcPts val="3600"/>
              </a:lnSpc>
            </a:pPr>
            <a:r>
              <a:rPr lang="en-US" sz="3000" dirty="0">
                <a:solidFill>
                  <a:srgbClr val="000000"/>
                </a:solidFill>
                <a:latin typeface="Sniglet"/>
                <a:ea typeface="Sniglet"/>
                <a:cs typeface="Sniglet"/>
                <a:sym typeface="Sniglet"/>
              </a:rPr>
              <a:t>Using your own photos is best!</a:t>
            </a:r>
          </a:p>
          <a:p>
            <a:pPr algn="l">
              <a:lnSpc>
                <a:spcPts val="3600"/>
              </a:lnSpc>
            </a:pPr>
            <a:endParaRPr lang="en-US" sz="3000" dirty="0">
              <a:solidFill>
                <a:srgbClr val="000000"/>
              </a:solidFill>
              <a:latin typeface="Sniglet"/>
              <a:ea typeface="Sniglet"/>
              <a:cs typeface="Sniglet"/>
              <a:sym typeface="Sniglet"/>
            </a:endParaRPr>
          </a:p>
          <a:p>
            <a:pPr algn="l">
              <a:lnSpc>
                <a:spcPts val="3600"/>
              </a:lnSpc>
            </a:pPr>
            <a:r>
              <a:rPr lang="en-US" sz="3000" dirty="0">
                <a:solidFill>
                  <a:srgbClr val="000000"/>
                </a:solidFill>
                <a:latin typeface="Sniglet"/>
                <a:ea typeface="Sniglet"/>
                <a:cs typeface="Sniglet"/>
                <a:sym typeface="Sniglet"/>
              </a:rPr>
              <a:t>Steps:</a:t>
            </a:r>
          </a:p>
          <a:p>
            <a:pPr algn="l">
              <a:lnSpc>
                <a:spcPts val="3600"/>
              </a:lnSpc>
            </a:pPr>
            <a:endParaRPr lang="en-US" sz="3000" dirty="0">
              <a:solidFill>
                <a:srgbClr val="000000"/>
              </a:solidFill>
              <a:latin typeface="Sniglet"/>
              <a:ea typeface="Sniglet"/>
              <a:cs typeface="Sniglet"/>
              <a:sym typeface="Sniglet"/>
            </a:endParaRPr>
          </a:p>
          <a:p>
            <a:pPr marL="647700" lvl="1" indent="-323850" algn="l">
              <a:lnSpc>
                <a:spcPts val="3600"/>
              </a:lnSpc>
              <a:buAutoNum type="arabicPeriod"/>
            </a:pPr>
            <a:r>
              <a:rPr lang="en-US" sz="3000" dirty="0">
                <a:solidFill>
                  <a:srgbClr val="000000"/>
                </a:solidFill>
                <a:latin typeface="Sniglet"/>
                <a:ea typeface="Sniglet"/>
                <a:cs typeface="Sniglet"/>
                <a:sym typeface="Sniglet"/>
              </a:rPr>
              <a:t>Plan your story (draw it out!)</a:t>
            </a:r>
          </a:p>
          <a:p>
            <a:pPr marL="647700" lvl="1" indent="-323850" algn="l">
              <a:lnSpc>
                <a:spcPts val="3600"/>
              </a:lnSpc>
              <a:buAutoNum type="arabicPeriod"/>
            </a:pPr>
            <a:r>
              <a:rPr lang="en-US" sz="3000" dirty="0">
                <a:solidFill>
                  <a:srgbClr val="000000"/>
                </a:solidFill>
                <a:latin typeface="Sniglet"/>
                <a:ea typeface="Sniglet"/>
                <a:cs typeface="Sniglet"/>
                <a:sym typeface="Sniglet"/>
              </a:rPr>
              <a:t>Record with good sound &amp; light</a:t>
            </a:r>
          </a:p>
          <a:p>
            <a:pPr marL="647700" lvl="1" indent="-323850" algn="l">
              <a:lnSpc>
                <a:spcPts val="3600"/>
              </a:lnSpc>
              <a:buAutoNum type="arabicPeriod"/>
            </a:pPr>
            <a:r>
              <a:rPr lang="en-US" sz="3000" dirty="0">
                <a:solidFill>
                  <a:srgbClr val="000000"/>
                </a:solidFill>
                <a:latin typeface="Sniglet"/>
                <a:ea typeface="Sniglet"/>
                <a:cs typeface="Sniglet"/>
                <a:sym typeface="Sniglet"/>
              </a:rPr>
              <a:t>Cut out mistakes</a:t>
            </a:r>
          </a:p>
          <a:p>
            <a:pPr marL="647700" lvl="1" indent="-323850" algn="l">
              <a:lnSpc>
                <a:spcPts val="3600"/>
              </a:lnSpc>
              <a:buAutoNum type="arabicPeriod"/>
            </a:pPr>
            <a:r>
              <a:rPr lang="en-US" sz="3000" dirty="0">
                <a:solidFill>
                  <a:srgbClr val="000000"/>
                </a:solidFill>
                <a:latin typeface="Sniglet"/>
                <a:ea typeface="Sniglet"/>
                <a:cs typeface="Sniglet"/>
                <a:sym typeface="Sniglet"/>
              </a:rPr>
              <a:t>Add titles and music (optional)</a:t>
            </a:r>
          </a:p>
          <a:p>
            <a:pPr algn="l">
              <a:lnSpc>
                <a:spcPts val="3600"/>
              </a:lnSpc>
            </a:pPr>
            <a:endParaRPr lang="en-US" sz="3000" dirty="0">
              <a:solidFill>
                <a:srgbClr val="000000"/>
              </a:solidFill>
              <a:latin typeface="Sniglet"/>
              <a:ea typeface="Sniglet"/>
              <a:cs typeface="Sniglet"/>
              <a:sym typeface="Sniglet"/>
            </a:endParaRPr>
          </a:p>
          <a:p>
            <a:pPr algn="l">
              <a:lnSpc>
                <a:spcPts val="3600"/>
              </a:lnSpc>
            </a:pPr>
            <a:r>
              <a:rPr lang="en-US" sz="3000" dirty="0">
                <a:solidFill>
                  <a:srgbClr val="000000"/>
                </a:solidFill>
                <a:latin typeface="Sniglet"/>
                <a:ea typeface="Sniglet"/>
                <a:cs typeface="Sniglet"/>
                <a:sym typeface="Sniglet"/>
              </a:rPr>
              <a:t>Even a phone or tablet works. Use apps like iMovie, </a:t>
            </a:r>
            <a:r>
              <a:rPr lang="en-US" sz="3000" dirty="0" err="1">
                <a:solidFill>
                  <a:srgbClr val="000000"/>
                </a:solidFill>
                <a:latin typeface="Sniglet"/>
                <a:ea typeface="Sniglet"/>
                <a:cs typeface="Sniglet"/>
                <a:sym typeface="Sniglet"/>
              </a:rPr>
              <a:t>CapCut</a:t>
            </a:r>
            <a:r>
              <a:rPr lang="en-US" sz="3000" dirty="0">
                <a:solidFill>
                  <a:srgbClr val="000000"/>
                </a:solidFill>
                <a:latin typeface="Sniglet"/>
                <a:ea typeface="Sniglet"/>
                <a:cs typeface="Sniglet"/>
                <a:sym typeface="Sniglet"/>
              </a:rPr>
              <a:t>, or </a:t>
            </a:r>
            <a:r>
              <a:rPr lang="en-US" sz="3000" dirty="0" err="1">
                <a:solidFill>
                  <a:srgbClr val="000000"/>
                </a:solidFill>
                <a:latin typeface="Sniglet"/>
                <a:ea typeface="Sniglet"/>
                <a:cs typeface="Sniglet"/>
                <a:sym typeface="Sniglet"/>
              </a:rPr>
              <a:t>WeVideo</a:t>
            </a:r>
            <a:r>
              <a:rPr lang="en-US" sz="3000" dirty="0">
                <a:solidFill>
                  <a:srgbClr val="000000"/>
                </a:solidFill>
                <a:latin typeface="Sniglet"/>
                <a:ea typeface="Sniglet"/>
                <a:cs typeface="Sniglet"/>
                <a:sym typeface="Sniglet"/>
              </a:rPr>
              <a:t>. Make it clear, fun, and about your message.</a:t>
            </a:r>
          </a:p>
        </p:txBody>
      </p:sp>
      <p:sp>
        <p:nvSpPr>
          <p:cNvPr id="20" name="Freeform 20"/>
          <p:cNvSpPr/>
          <p:nvPr/>
        </p:nvSpPr>
        <p:spPr>
          <a:xfrm>
            <a:off x="139450" y="9092731"/>
            <a:ext cx="1052507" cy="1067415"/>
          </a:xfrm>
          <a:custGeom>
            <a:avLst/>
            <a:gdLst/>
            <a:ahLst/>
            <a:cxnLst/>
            <a:rect l="l" t="t" r="r" b="b"/>
            <a:pathLst>
              <a:path w="1052507" h="1067415">
                <a:moveTo>
                  <a:pt x="0" y="0"/>
                </a:moveTo>
                <a:lnTo>
                  <a:pt x="1052507" y="0"/>
                </a:lnTo>
                <a:lnTo>
                  <a:pt x="1052507" y="1067414"/>
                </a:lnTo>
                <a:lnTo>
                  <a:pt x="0" y="1067414"/>
                </a:lnTo>
                <a:lnTo>
                  <a:pt x="0" y="0"/>
                </a:lnTo>
                <a:close/>
              </a:path>
            </a:pathLst>
          </a:custGeom>
          <a:blipFill>
            <a:blip r:embed="rId28"/>
            <a:stretch>
              <a:fillRect/>
            </a:stretch>
          </a:blipFill>
        </p:spPr>
        <p:txBody>
          <a:bodyPr/>
          <a:lstStyle/>
          <a:p>
            <a:endParaRPr lang="en-GB"/>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1212</Words>
  <Application>Microsoft Office PowerPoint</Application>
  <PresentationFormat>Custom</PresentationFormat>
  <Paragraphs>119</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Chewy</vt:lpstr>
      <vt:lpstr>Calibri</vt:lpstr>
      <vt:lpstr>Bobby Jones</vt:lpstr>
      <vt:lpstr>Open Sans</vt:lpstr>
      <vt:lpstr>Sniglet</vt:lpstr>
      <vt:lpstr>Arial</vt:lpstr>
      <vt:lpstr>DM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journalism primary schools</dc:title>
  <cp:lastModifiedBy>Elly King</cp:lastModifiedBy>
  <cp:revision>5</cp:revision>
  <dcterms:created xsi:type="dcterms:W3CDTF">2006-08-16T00:00:00Z</dcterms:created>
  <dcterms:modified xsi:type="dcterms:W3CDTF">2025-05-19T15:19:18Z</dcterms:modified>
  <dc:identifier>DAGmHewehNA</dc:identifier>
</cp:coreProperties>
</file>